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6858000" type="screen4x3"/>
  <p:notesSz cx="9144000" cy="6858000"/>
  <p:defaultTextStyle>
    <a:defPPr>
      <a:defRPr lang="en-US"/>
    </a:defPPr>
    <a:lvl1pPr marL="0" algn="l" defTabSz="4363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36381" algn="l" defTabSz="4363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872761" algn="l" defTabSz="4363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09142" algn="l" defTabSz="4363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745523" algn="l" defTabSz="4363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181903" algn="l" defTabSz="4363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618284" algn="l" defTabSz="4363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054664" algn="l" defTabSz="4363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491045" algn="l" defTabSz="4363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4F8EA2AA-3AC6-184D-BB71-7F0F57CB581C}">
          <p14:sldIdLst>
            <p14:sldId id="256"/>
            <p14:sldId id="257"/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0D15"/>
    <a:srgbClr val="5A5A59"/>
    <a:srgbClr val="D63E2E"/>
    <a:srgbClr val="474746"/>
    <a:srgbClr val="2A2A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40" autoAdjust="0"/>
  </p:normalViewPr>
  <p:slideViewPr>
    <p:cSldViewPr snapToGrid="0" snapToObjects="1">
      <p:cViewPr varScale="1">
        <p:scale>
          <a:sx n="70" d="100"/>
          <a:sy n="70" d="100"/>
        </p:scale>
        <p:origin x="65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25" d="100"/>
          <a:sy n="125" d="100"/>
        </p:scale>
        <p:origin x="-3272" y="-112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B9F73E-6514-484D-AED0-E616D39F262A}" type="datetimeFigureOut">
              <a:rPr lang="en-US" smtClean="0"/>
              <a:pPr/>
              <a:t>7/15/2014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BD9CD6-88E5-CD48-85EC-E5CD2CA04FE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450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AC145B-F161-7D41-B934-884A276EBA70}" type="datetimeFigureOut">
              <a:rPr lang="en-US" smtClean="0"/>
              <a:pPr/>
              <a:t>7/15/2014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JJHJJJGJJ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8E7AD0-AAFD-B44E-AB2D-AFC78171623D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135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63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36381" algn="l" defTabSz="4363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72761" algn="l" defTabSz="4363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309142" algn="l" defTabSz="4363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745523" algn="l" defTabSz="4363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181903" algn="l" defTabSz="4363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618284" algn="l" defTabSz="4363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054664" algn="l" defTabSz="4363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491045" algn="l" defTabSz="4363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E7AD0-AAFD-B44E-AB2D-AFC78171623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505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 userDrawn="1"/>
        </p:nvSpPr>
        <p:spPr>
          <a:xfrm>
            <a:off x="685800" y="3966462"/>
            <a:ext cx="7772400" cy="1470025"/>
          </a:xfrm>
          <a:prstGeom prst="rect">
            <a:avLst/>
          </a:prstGeom>
        </p:spPr>
        <p:txBody>
          <a:bodyPr vert="horz" lIns="87276" tIns="43638" rIns="87276" bIns="43638" rtlCol="0" anchor="ctr">
            <a:normAutofit/>
          </a:bodyPr>
          <a:lstStyle>
            <a:lvl1pPr algn="ctr" defTabSz="497754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500" b="1" dirty="0">
              <a:solidFill>
                <a:srgbClr val="2A2A28"/>
              </a:solidFill>
              <a:latin typeface="Myriad Pro"/>
              <a:cs typeface="Myriad Pro"/>
            </a:endParaRPr>
          </a:p>
        </p:txBody>
      </p:sp>
      <p:pic>
        <p:nvPicPr>
          <p:cNvPr id="3" name="Picture 2" descr="RNP_FORUM_TELES-SAÚDE_2014_Apresentação-pptx_4;3px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" y="0"/>
            <a:ext cx="9142334" cy="6858000"/>
          </a:xfrm>
          <a:prstGeom prst="rect">
            <a:avLst/>
          </a:prstGeom>
        </p:spPr>
      </p:pic>
      <p:sp>
        <p:nvSpPr>
          <p:cNvPr id="27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323143" y="4273427"/>
            <a:ext cx="6649195" cy="1360371"/>
          </a:xfrm>
          <a:prstGeom prst="rect">
            <a:avLst/>
          </a:prstGeom>
          <a:noFill/>
        </p:spPr>
        <p:txBody>
          <a:bodyPr lIns="80165" tIns="40083" rIns="80165" bIns="40083" anchor="ctr" anchorCtr="0">
            <a:normAutofit/>
          </a:bodyPr>
          <a:lstStyle>
            <a:lvl1pPr marL="0" indent="0" algn="ctr">
              <a:buNone/>
              <a:defRPr sz="3500" b="1" i="0" strike="noStrike" cap="none" normalizeH="0" baseline="0">
                <a:solidFill>
                  <a:srgbClr val="2A2A28"/>
                </a:solidFill>
                <a:latin typeface="Arial"/>
                <a:cs typeface="Arial Bold"/>
              </a:defRPr>
            </a:lvl1pPr>
            <a:lvl2pPr marL="40082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016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0248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60330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200413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4049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80579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20661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 sz="3500" b="1" dirty="0" smtClean="0">
                <a:solidFill>
                  <a:srgbClr val="2A2A28"/>
                </a:solidFill>
                <a:latin typeface="Myriad Pro"/>
                <a:cs typeface="Myriad Pro"/>
              </a:rPr>
              <a:t>Lorem ipsum dolor sit amet, </a:t>
            </a:r>
            <a:br>
              <a:rPr lang="ro-RO" sz="3500" b="1" dirty="0" smtClean="0">
                <a:solidFill>
                  <a:srgbClr val="2A2A28"/>
                </a:solidFill>
                <a:latin typeface="Myriad Pro"/>
                <a:cs typeface="Myriad Pro"/>
              </a:rPr>
            </a:br>
            <a:r>
              <a:rPr lang="ro-RO" sz="3500" b="1" dirty="0" smtClean="0">
                <a:solidFill>
                  <a:srgbClr val="2A2A28"/>
                </a:solidFill>
                <a:latin typeface="Myriad Pro"/>
                <a:cs typeface="Myriad Pro"/>
              </a:rPr>
              <a:t>consectetuer adipiscing elit.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16101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NP_FORUM_TELES-SAÚDE_2014_Apresentação-pptx_4;3px-01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" y="0"/>
            <a:ext cx="9142334" cy="6858000"/>
          </a:xfrm>
          <a:prstGeom prst="rect">
            <a:avLst/>
          </a:prstGeom>
        </p:spPr>
      </p:pic>
      <p:sp>
        <p:nvSpPr>
          <p:cNvPr id="12" name="Espaço Reservado para Texto 11"/>
          <p:cNvSpPr>
            <a:spLocks noGrp="1"/>
          </p:cNvSpPr>
          <p:nvPr>
            <p:ph type="body" sz="quarter" idx="21" hasCustomPrompt="1"/>
          </p:nvPr>
        </p:nvSpPr>
        <p:spPr>
          <a:xfrm>
            <a:off x="1254036" y="3598640"/>
            <a:ext cx="7480343" cy="1925997"/>
          </a:xfrm>
          <a:prstGeom prst="rect">
            <a:avLst/>
          </a:prstGeom>
        </p:spPr>
        <p:txBody>
          <a:bodyPr lIns="80165" tIns="40083" rIns="80165" bIns="40083"/>
          <a:lstStyle>
            <a:lvl1pPr>
              <a:buFont typeface="Arial" pitchFamily="34" charset="0"/>
              <a:buChar char="•"/>
              <a:defRPr sz="1500">
                <a:latin typeface="Arial"/>
                <a:cs typeface="Arial"/>
              </a:defRPr>
            </a:lvl1pPr>
          </a:lstStyle>
          <a:p>
            <a:pPr lvl="0"/>
            <a:r>
              <a:rPr lang="pt-BR" dirty="0" err="1" smtClean="0"/>
              <a:t>Lorem</a:t>
            </a:r>
            <a:r>
              <a:rPr lang="pt-BR" dirty="0" smtClean="0"/>
              <a:t> </a:t>
            </a:r>
            <a:r>
              <a:rPr lang="pt-BR" dirty="0" err="1" smtClean="0"/>
              <a:t>ipsum</a:t>
            </a:r>
            <a:r>
              <a:rPr lang="pt-BR" dirty="0" smtClean="0"/>
              <a:t> </a:t>
            </a:r>
            <a:r>
              <a:rPr lang="pt-BR" dirty="0" err="1" smtClean="0"/>
              <a:t>dolor</a:t>
            </a:r>
            <a:r>
              <a:rPr lang="pt-BR" dirty="0" smtClean="0"/>
              <a:t> </a:t>
            </a:r>
            <a:r>
              <a:rPr lang="pt-BR" dirty="0" err="1" smtClean="0"/>
              <a:t>sit</a:t>
            </a:r>
            <a:r>
              <a:rPr lang="pt-BR" dirty="0" smtClean="0"/>
              <a:t> </a:t>
            </a:r>
            <a:r>
              <a:rPr lang="pt-BR" dirty="0" err="1" smtClean="0"/>
              <a:t>amet</a:t>
            </a:r>
            <a:r>
              <a:rPr lang="pt-BR" dirty="0" smtClean="0"/>
              <a:t>, </a:t>
            </a:r>
            <a:r>
              <a:rPr lang="pt-BR" dirty="0" err="1" smtClean="0"/>
              <a:t>consectetuer</a:t>
            </a:r>
            <a:r>
              <a:rPr lang="pt-BR" dirty="0" smtClean="0"/>
              <a:t> </a:t>
            </a:r>
            <a:r>
              <a:rPr lang="pt-BR" dirty="0" err="1" smtClean="0"/>
              <a:t>adipiscing</a:t>
            </a:r>
            <a:r>
              <a:rPr lang="pt-BR" dirty="0" smtClean="0"/>
              <a:t> </a:t>
            </a:r>
            <a:r>
              <a:rPr lang="pt-BR" dirty="0" err="1" smtClean="0"/>
              <a:t>elit</a:t>
            </a:r>
            <a:r>
              <a:rPr lang="pt-BR" dirty="0" smtClean="0"/>
              <a:t>, </a:t>
            </a:r>
            <a:r>
              <a:rPr lang="pt-BR" dirty="0" err="1" smtClean="0"/>
              <a:t>sed</a:t>
            </a:r>
            <a:r>
              <a:rPr lang="pt-BR" dirty="0" smtClean="0"/>
              <a:t> </a:t>
            </a:r>
            <a:r>
              <a:rPr lang="pt-BR" dirty="0" err="1" smtClean="0"/>
              <a:t>diam</a:t>
            </a:r>
            <a:r>
              <a:rPr lang="pt-BR" dirty="0" smtClean="0"/>
              <a:t> </a:t>
            </a:r>
            <a:r>
              <a:rPr lang="pt-BR" dirty="0" err="1" smtClean="0"/>
              <a:t>nonummy</a:t>
            </a:r>
            <a:r>
              <a:rPr lang="pt-BR" dirty="0" smtClean="0"/>
              <a:t> </a:t>
            </a:r>
            <a:r>
              <a:rPr lang="pt-BR" dirty="0" err="1" smtClean="0"/>
              <a:t>nibh</a:t>
            </a:r>
            <a:r>
              <a:rPr lang="pt-BR" dirty="0" smtClean="0"/>
              <a:t> </a:t>
            </a:r>
            <a:r>
              <a:rPr lang="pt-BR" dirty="0" err="1" smtClean="0"/>
              <a:t>euismod</a:t>
            </a:r>
            <a:r>
              <a:rPr lang="pt-BR" dirty="0" smtClean="0"/>
              <a:t> </a:t>
            </a:r>
            <a:r>
              <a:rPr lang="pt-BR" dirty="0" err="1" smtClean="0"/>
              <a:t>tincidunt</a:t>
            </a:r>
            <a:r>
              <a:rPr lang="pt-BR" dirty="0" smtClean="0"/>
              <a:t> ut </a:t>
            </a:r>
            <a:r>
              <a:rPr lang="pt-BR" dirty="0" err="1" smtClean="0"/>
              <a:t>laoreet</a:t>
            </a:r>
            <a:r>
              <a:rPr lang="pt-BR" dirty="0" smtClean="0"/>
              <a:t> </a:t>
            </a:r>
            <a:r>
              <a:rPr lang="pt-BR" dirty="0" err="1" smtClean="0"/>
              <a:t>dolore</a:t>
            </a:r>
            <a:r>
              <a:rPr lang="pt-BR" dirty="0" smtClean="0"/>
              <a:t> magna </a:t>
            </a:r>
            <a:r>
              <a:rPr lang="pt-BR" dirty="0" err="1" smtClean="0"/>
              <a:t>aliquam</a:t>
            </a:r>
            <a:r>
              <a:rPr lang="pt-BR" dirty="0" smtClean="0"/>
              <a:t> </a:t>
            </a:r>
            <a:r>
              <a:rPr lang="pt-BR" dirty="0" err="1" smtClean="0"/>
              <a:t>erat</a:t>
            </a:r>
            <a:r>
              <a:rPr lang="pt-BR" dirty="0" smtClean="0"/>
              <a:t> </a:t>
            </a:r>
            <a:r>
              <a:rPr lang="pt-BR" dirty="0" err="1" smtClean="0"/>
              <a:t>volutpat</a:t>
            </a:r>
            <a:r>
              <a:rPr lang="pt-BR" dirty="0" smtClean="0"/>
              <a:t>. Ut </a:t>
            </a:r>
            <a:r>
              <a:rPr lang="pt-BR" dirty="0" err="1" smtClean="0"/>
              <a:t>wisi</a:t>
            </a:r>
            <a:r>
              <a:rPr lang="pt-BR" dirty="0" smtClean="0"/>
              <a:t> </a:t>
            </a:r>
            <a:r>
              <a:rPr lang="pt-BR" dirty="0" err="1" smtClean="0"/>
              <a:t>enim</a:t>
            </a:r>
            <a:r>
              <a:rPr lang="pt-BR" dirty="0" smtClean="0"/>
              <a:t> ad </a:t>
            </a:r>
            <a:r>
              <a:rPr lang="pt-BR" dirty="0" err="1" smtClean="0"/>
              <a:t>minim</a:t>
            </a:r>
            <a:r>
              <a:rPr lang="pt-BR" dirty="0" smtClean="0"/>
              <a:t> </a:t>
            </a:r>
            <a:r>
              <a:rPr lang="pt-BR" dirty="0" err="1" smtClean="0"/>
              <a:t>veniam</a:t>
            </a:r>
            <a:r>
              <a:rPr lang="pt-BR" dirty="0" smtClean="0"/>
              <a:t>.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22" hasCustomPrompt="1"/>
          </p:nvPr>
        </p:nvSpPr>
        <p:spPr>
          <a:xfrm>
            <a:off x="1253519" y="557107"/>
            <a:ext cx="7480343" cy="618821"/>
          </a:xfrm>
          <a:prstGeom prst="rect">
            <a:avLst/>
          </a:prstGeom>
        </p:spPr>
        <p:txBody>
          <a:bodyPr lIns="80165" tIns="40083" rIns="80165" bIns="40083"/>
          <a:lstStyle>
            <a:lvl1pPr>
              <a:buNone/>
              <a:defRPr sz="2500" b="1" i="1" baseline="0">
                <a:solidFill>
                  <a:srgbClr val="5A5A59"/>
                </a:solidFill>
                <a:latin typeface="Myriad Pro" pitchFamily="34" charset="0"/>
              </a:defRPr>
            </a:lvl1pPr>
          </a:lstStyle>
          <a:p>
            <a:pPr lvl="0"/>
            <a:r>
              <a:rPr lang="pt-BR" dirty="0" smtClean="0"/>
              <a:t>Loren </a:t>
            </a:r>
            <a:r>
              <a:rPr lang="pt-BR" dirty="0" err="1" smtClean="0"/>
              <a:t>ipsum</a:t>
            </a:r>
            <a:r>
              <a:rPr lang="pt-BR" dirty="0" smtClean="0"/>
              <a:t> </a:t>
            </a:r>
            <a:r>
              <a:rPr lang="pt-BR" dirty="0" err="1" smtClean="0"/>
              <a:t>dolor</a:t>
            </a:r>
            <a:r>
              <a:rPr lang="pt-BR" dirty="0" smtClean="0"/>
              <a:t> </a:t>
            </a:r>
            <a:r>
              <a:rPr lang="pt-BR" dirty="0" err="1" smtClean="0"/>
              <a:t>sit</a:t>
            </a:r>
            <a:r>
              <a:rPr lang="pt-BR" dirty="0" smtClean="0"/>
              <a:t> </a:t>
            </a:r>
            <a:r>
              <a:rPr lang="pt-BR" dirty="0" err="1" smtClean="0"/>
              <a:t>amet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16" name="Espaço Reservado para Texto 13"/>
          <p:cNvSpPr>
            <a:spLocks noGrp="1"/>
          </p:cNvSpPr>
          <p:nvPr>
            <p:ph type="body" sz="quarter" idx="23" hasCustomPrompt="1"/>
          </p:nvPr>
        </p:nvSpPr>
        <p:spPr>
          <a:xfrm>
            <a:off x="1254036" y="3118057"/>
            <a:ext cx="7480343" cy="480585"/>
          </a:xfrm>
          <a:prstGeom prst="rect">
            <a:avLst/>
          </a:prstGeom>
        </p:spPr>
        <p:txBody>
          <a:bodyPr lIns="80165" tIns="40083" rIns="80165" bIns="40083"/>
          <a:lstStyle>
            <a:lvl1pPr>
              <a:buNone/>
              <a:defRPr sz="2500" b="1" i="1" baseline="0">
                <a:solidFill>
                  <a:srgbClr val="5A5A59"/>
                </a:solidFill>
                <a:latin typeface="Myriad Pro" pitchFamily="34" charset="0"/>
              </a:defRPr>
            </a:lvl1pPr>
          </a:lstStyle>
          <a:p>
            <a:pPr lvl="0"/>
            <a:r>
              <a:rPr lang="pt-BR" dirty="0" smtClean="0"/>
              <a:t>Loren </a:t>
            </a:r>
            <a:r>
              <a:rPr lang="pt-BR" dirty="0" err="1" smtClean="0"/>
              <a:t>ipsum</a:t>
            </a:r>
            <a:r>
              <a:rPr lang="pt-BR" dirty="0" smtClean="0"/>
              <a:t> </a:t>
            </a:r>
            <a:r>
              <a:rPr lang="pt-BR" dirty="0" err="1" smtClean="0"/>
              <a:t>dolor</a:t>
            </a:r>
            <a:r>
              <a:rPr lang="pt-BR" dirty="0" smtClean="0"/>
              <a:t> </a:t>
            </a:r>
            <a:r>
              <a:rPr lang="pt-BR" dirty="0" err="1" smtClean="0"/>
              <a:t>sit</a:t>
            </a:r>
            <a:r>
              <a:rPr lang="pt-BR" dirty="0" smtClean="0"/>
              <a:t> </a:t>
            </a:r>
            <a:r>
              <a:rPr lang="pt-BR" dirty="0" err="1" smtClean="0"/>
              <a:t>amet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21" name="Espaço Reservado para Texto 11"/>
          <p:cNvSpPr>
            <a:spLocks noGrp="1"/>
          </p:cNvSpPr>
          <p:nvPr>
            <p:ph type="body" sz="quarter" idx="24" hasCustomPrompt="1"/>
          </p:nvPr>
        </p:nvSpPr>
        <p:spPr>
          <a:xfrm>
            <a:off x="1254036" y="1175927"/>
            <a:ext cx="7480343" cy="1658359"/>
          </a:xfrm>
          <a:prstGeom prst="rect">
            <a:avLst/>
          </a:prstGeom>
        </p:spPr>
        <p:txBody>
          <a:bodyPr lIns="80165" tIns="40083" rIns="80165" bIns="40083"/>
          <a:lstStyle>
            <a:lvl1pPr>
              <a:buFont typeface="Arial" pitchFamily="34" charset="0"/>
              <a:buChar char="•"/>
              <a:defRPr sz="1500">
                <a:latin typeface="Arial"/>
                <a:cs typeface="Arial"/>
              </a:defRPr>
            </a:lvl1pPr>
          </a:lstStyle>
          <a:p>
            <a:pPr lvl="0"/>
            <a:r>
              <a:rPr lang="pt-BR" dirty="0" err="1" smtClean="0"/>
              <a:t>Lorem</a:t>
            </a:r>
            <a:r>
              <a:rPr lang="pt-BR" dirty="0" smtClean="0"/>
              <a:t> </a:t>
            </a:r>
            <a:r>
              <a:rPr lang="pt-BR" dirty="0" err="1" smtClean="0"/>
              <a:t>ipsum</a:t>
            </a:r>
            <a:r>
              <a:rPr lang="pt-BR" dirty="0" smtClean="0"/>
              <a:t> </a:t>
            </a:r>
            <a:r>
              <a:rPr lang="pt-BR" dirty="0" err="1" smtClean="0"/>
              <a:t>dolor</a:t>
            </a:r>
            <a:r>
              <a:rPr lang="pt-BR" dirty="0" smtClean="0"/>
              <a:t> </a:t>
            </a:r>
            <a:r>
              <a:rPr lang="pt-BR" dirty="0" err="1" smtClean="0"/>
              <a:t>sit</a:t>
            </a:r>
            <a:r>
              <a:rPr lang="pt-BR" dirty="0" smtClean="0"/>
              <a:t> </a:t>
            </a:r>
            <a:r>
              <a:rPr lang="pt-BR" dirty="0" err="1" smtClean="0"/>
              <a:t>amet</a:t>
            </a:r>
            <a:r>
              <a:rPr lang="pt-BR" dirty="0" smtClean="0"/>
              <a:t>, </a:t>
            </a:r>
            <a:r>
              <a:rPr lang="pt-BR" dirty="0" err="1" smtClean="0"/>
              <a:t>consectetuer</a:t>
            </a:r>
            <a:r>
              <a:rPr lang="pt-BR" dirty="0" smtClean="0"/>
              <a:t> </a:t>
            </a:r>
            <a:r>
              <a:rPr lang="pt-BR" dirty="0" err="1" smtClean="0"/>
              <a:t>adipiscing</a:t>
            </a:r>
            <a:r>
              <a:rPr lang="pt-BR" dirty="0" smtClean="0"/>
              <a:t> </a:t>
            </a:r>
            <a:r>
              <a:rPr lang="pt-BR" dirty="0" err="1" smtClean="0"/>
              <a:t>elit</a:t>
            </a:r>
            <a:r>
              <a:rPr lang="pt-BR" dirty="0" smtClean="0"/>
              <a:t>, </a:t>
            </a:r>
            <a:r>
              <a:rPr lang="pt-BR" dirty="0" err="1" smtClean="0"/>
              <a:t>sed</a:t>
            </a:r>
            <a:r>
              <a:rPr lang="pt-BR" dirty="0" smtClean="0"/>
              <a:t> </a:t>
            </a:r>
            <a:r>
              <a:rPr lang="pt-BR" dirty="0" err="1" smtClean="0"/>
              <a:t>diam</a:t>
            </a:r>
            <a:r>
              <a:rPr lang="pt-BR" dirty="0" smtClean="0"/>
              <a:t> </a:t>
            </a:r>
            <a:r>
              <a:rPr lang="pt-BR" dirty="0" err="1" smtClean="0"/>
              <a:t>nonummy</a:t>
            </a:r>
            <a:r>
              <a:rPr lang="pt-BR" dirty="0" smtClean="0"/>
              <a:t> </a:t>
            </a:r>
            <a:r>
              <a:rPr lang="pt-BR" dirty="0" err="1" smtClean="0"/>
              <a:t>nibh</a:t>
            </a:r>
            <a:r>
              <a:rPr lang="pt-BR" dirty="0" smtClean="0"/>
              <a:t> </a:t>
            </a:r>
            <a:r>
              <a:rPr lang="pt-BR" dirty="0" err="1" smtClean="0"/>
              <a:t>euismod</a:t>
            </a:r>
            <a:r>
              <a:rPr lang="pt-BR" dirty="0" smtClean="0"/>
              <a:t> </a:t>
            </a:r>
            <a:r>
              <a:rPr lang="pt-BR" dirty="0" err="1" smtClean="0"/>
              <a:t>tincidunt</a:t>
            </a:r>
            <a:r>
              <a:rPr lang="pt-BR" dirty="0" smtClean="0"/>
              <a:t> ut </a:t>
            </a:r>
            <a:r>
              <a:rPr lang="pt-BR" dirty="0" err="1" smtClean="0"/>
              <a:t>laoreet</a:t>
            </a:r>
            <a:r>
              <a:rPr lang="pt-BR" dirty="0" smtClean="0"/>
              <a:t> </a:t>
            </a:r>
            <a:r>
              <a:rPr lang="pt-BR" dirty="0" err="1" smtClean="0"/>
              <a:t>dolore</a:t>
            </a:r>
            <a:r>
              <a:rPr lang="pt-BR" dirty="0" smtClean="0"/>
              <a:t> magna </a:t>
            </a:r>
            <a:r>
              <a:rPr lang="pt-BR" dirty="0" err="1" smtClean="0"/>
              <a:t>aliquam</a:t>
            </a:r>
            <a:r>
              <a:rPr lang="pt-BR" dirty="0" smtClean="0"/>
              <a:t> </a:t>
            </a:r>
            <a:r>
              <a:rPr lang="pt-BR" dirty="0" err="1" smtClean="0"/>
              <a:t>erat</a:t>
            </a:r>
            <a:r>
              <a:rPr lang="pt-BR" dirty="0" smtClean="0"/>
              <a:t> </a:t>
            </a:r>
            <a:r>
              <a:rPr lang="pt-BR" dirty="0" err="1" smtClean="0"/>
              <a:t>volutpat</a:t>
            </a:r>
            <a:r>
              <a:rPr lang="pt-BR" dirty="0" smtClean="0"/>
              <a:t>. Ut </a:t>
            </a:r>
            <a:r>
              <a:rPr lang="pt-BR" dirty="0" err="1" smtClean="0"/>
              <a:t>wisi</a:t>
            </a:r>
            <a:r>
              <a:rPr lang="pt-BR" dirty="0" smtClean="0"/>
              <a:t> </a:t>
            </a:r>
            <a:r>
              <a:rPr lang="pt-BR" dirty="0" err="1" smtClean="0"/>
              <a:t>enim</a:t>
            </a:r>
            <a:r>
              <a:rPr lang="pt-BR" dirty="0" smtClean="0"/>
              <a:t> ad </a:t>
            </a:r>
            <a:r>
              <a:rPr lang="pt-BR" dirty="0" err="1" smtClean="0"/>
              <a:t>minim</a:t>
            </a:r>
            <a:r>
              <a:rPr lang="pt-BR" dirty="0" smtClean="0"/>
              <a:t> </a:t>
            </a:r>
            <a:r>
              <a:rPr lang="pt-BR" dirty="0" err="1" smtClean="0"/>
              <a:t>veniam</a:t>
            </a:r>
            <a:r>
              <a:rPr lang="pt-B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21150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RNP_FORUM_TELES-SAÚDE_2014_Apresentação-pptx_4;3px-0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334" cy="6858000"/>
          </a:xfrm>
          <a:prstGeom prst="rect">
            <a:avLst/>
          </a:prstGeom>
        </p:spPr>
      </p:pic>
      <p:sp>
        <p:nvSpPr>
          <p:cNvPr id="17" name="Espaço Reservado para Texto 15"/>
          <p:cNvSpPr>
            <a:spLocks noGrp="1"/>
          </p:cNvSpPr>
          <p:nvPr>
            <p:ph type="body" sz="quarter" idx="20" hasCustomPrompt="1"/>
          </p:nvPr>
        </p:nvSpPr>
        <p:spPr>
          <a:xfrm>
            <a:off x="458155" y="3216485"/>
            <a:ext cx="8228649" cy="490651"/>
          </a:xfrm>
          <a:prstGeom prst="rect">
            <a:avLst/>
          </a:prstGeom>
        </p:spPr>
        <p:txBody>
          <a:bodyPr lIns="80165" tIns="40083" rIns="80165" bIns="40083"/>
          <a:lstStyle>
            <a:lvl1pPr algn="ctr">
              <a:buNone/>
              <a:defRPr sz="2300" b="1" i="0" baseline="0">
                <a:solidFill>
                  <a:srgbClr val="6A0D15"/>
                </a:solidFill>
                <a:latin typeface="Myriad Pro" pitchFamily="34" charset="0"/>
              </a:defRPr>
            </a:lvl1pPr>
          </a:lstStyle>
          <a:p>
            <a:pPr lvl="0"/>
            <a:r>
              <a:rPr lang="pt-BR" dirty="0" smtClean="0"/>
              <a:t>ALBERTVON GUSTFESON</a:t>
            </a:r>
            <a:endParaRPr lang="pt-BR" dirty="0"/>
          </a:p>
        </p:txBody>
      </p:sp>
      <p:sp>
        <p:nvSpPr>
          <p:cNvPr id="20" name="Espaço Reservado para Texto 18"/>
          <p:cNvSpPr>
            <a:spLocks noGrp="1"/>
          </p:cNvSpPr>
          <p:nvPr>
            <p:ph type="body" sz="quarter" idx="21" hasCustomPrompt="1"/>
          </p:nvPr>
        </p:nvSpPr>
        <p:spPr>
          <a:xfrm>
            <a:off x="458155" y="3796035"/>
            <a:ext cx="8228649" cy="452280"/>
          </a:xfrm>
          <a:prstGeom prst="rect">
            <a:avLst/>
          </a:prstGeom>
        </p:spPr>
        <p:txBody>
          <a:bodyPr lIns="80165" tIns="40083" rIns="80165" bIns="40083"/>
          <a:lstStyle>
            <a:lvl1pPr algn="ctr">
              <a:buNone/>
              <a:defRPr sz="2300" b="0" i="0" baseline="0">
                <a:solidFill>
                  <a:srgbClr val="5A5A59"/>
                </a:solidFill>
                <a:latin typeface="Myriad Pro" pitchFamily="34" charset="0"/>
              </a:defRPr>
            </a:lvl1pPr>
          </a:lstStyle>
          <a:p>
            <a:pPr lvl="0"/>
            <a:r>
              <a:rPr lang="pt-BR" dirty="0" smtClean="0"/>
              <a:t>Tel.: + 55.21.2274-2238 / Email: albert@rnp.com</a:t>
            </a:r>
            <a:endParaRPr lang="pt-BR" dirty="0"/>
          </a:p>
        </p:txBody>
      </p:sp>
      <p:sp>
        <p:nvSpPr>
          <p:cNvPr id="22" name="Espaço Reservado para Texto 21"/>
          <p:cNvSpPr>
            <a:spLocks noGrp="1"/>
          </p:cNvSpPr>
          <p:nvPr>
            <p:ph type="body" sz="quarter" idx="22" hasCustomPrompt="1"/>
          </p:nvPr>
        </p:nvSpPr>
        <p:spPr>
          <a:xfrm>
            <a:off x="458155" y="4322798"/>
            <a:ext cx="8228649" cy="1011201"/>
          </a:xfrm>
          <a:prstGeom prst="rect">
            <a:avLst/>
          </a:prstGeom>
        </p:spPr>
        <p:txBody>
          <a:bodyPr lIns="80165" tIns="40083" rIns="80165" bIns="40083"/>
          <a:lstStyle>
            <a:lvl1pPr algn="ctr">
              <a:buNone/>
              <a:defRPr sz="2000" baseline="0">
                <a:latin typeface="Myriad Pro" pitchFamily="34" charset="0"/>
              </a:defRPr>
            </a:lvl1pPr>
          </a:lstStyle>
          <a:p>
            <a:pPr lvl="0"/>
            <a:r>
              <a:rPr lang="pt-BR" dirty="0" smtClean="0"/>
              <a:t>Rua </a:t>
            </a:r>
            <a:r>
              <a:rPr lang="pt-BR" dirty="0" err="1" smtClean="0"/>
              <a:t>Saubara</a:t>
            </a:r>
            <a:r>
              <a:rPr lang="pt-BR" dirty="0" smtClean="0"/>
              <a:t>, 232 / Centro / </a:t>
            </a:r>
            <a:r>
              <a:rPr lang="pt-BR" dirty="0" err="1" smtClean="0"/>
              <a:t>Sl</a:t>
            </a:r>
            <a:r>
              <a:rPr lang="pt-BR" dirty="0" smtClean="0"/>
              <a:t> 392 / Rio de Janeiro / </a:t>
            </a:r>
            <a:r>
              <a:rPr lang="pt-BR" dirty="0" err="1" smtClean="0"/>
              <a:t>Cep</a:t>
            </a:r>
            <a:r>
              <a:rPr lang="pt-BR" dirty="0" smtClean="0"/>
              <a:t>: 22452.040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29846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1346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436381" rtl="0" eaLnBrk="1" latinLnBrk="0" hangingPunct="1">
        <a:spcBef>
          <a:spcPct val="0"/>
        </a:spcBef>
        <a:buNone/>
        <a:defRPr sz="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7285" indent="-327285" algn="l" defTabSz="436381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09119" indent="-272738" algn="l" defTabSz="436381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90951" indent="-218190" algn="l" defTabSz="436381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527332" indent="-218190" algn="l" defTabSz="436381" rtl="0" eaLnBrk="1" latinLnBrk="0" hangingPunct="1">
        <a:spcBef>
          <a:spcPct val="20000"/>
        </a:spcBef>
        <a:buFont typeface="Arial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63712" indent="-218190" algn="l" defTabSz="436381" rtl="0" eaLnBrk="1" latinLnBrk="0" hangingPunct="1">
        <a:spcBef>
          <a:spcPct val="20000"/>
        </a:spcBef>
        <a:buFont typeface="Arial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93" indent="-218190" algn="l" defTabSz="436381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36474" indent="-218190" algn="l" defTabSz="436381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72854" indent="-218190" algn="l" defTabSz="436381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09235" indent="-218190" algn="l" defTabSz="436381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36381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72761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09142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45523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181903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18284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54664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91045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911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Espaço Reservado para Texto 32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4" name="Espaço Reservado para Texto 3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5" name="Espaço Reservado para Texto 34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6" name="Espaço Reservado para Texto 35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2" name="Picture 11" descr="Untitled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681" y="1010177"/>
            <a:ext cx="692541" cy="715043"/>
          </a:xfrm>
          <a:prstGeom prst="rect">
            <a:avLst/>
          </a:prstGeom>
        </p:spPr>
      </p:pic>
      <p:pic>
        <p:nvPicPr>
          <p:cNvPr id="13" name="Picture 12" descr="Untitled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781" y="4095357"/>
            <a:ext cx="692541" cy="715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51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Espaço Reservado para Texto 43"/>
          <p:cNvSpPr>
            <a:spLocks noGrp="1"/>
          </p:cNvSpPr>
          <p:nvPr>
            <p:ph type="body" sz="quarter" idx="20"/>
          </p:nvPr>
        </p:nvSpPr>
        <p:spPr>
          <a:xfrm>
            <a:off x="458155" y="3737185"/>
            <a:ext cx="8228649" cy="490651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45" name="Espaço Reservado para Texto 44"/>
          <p:cNvSpPr>
            <a:spLocks noGrp="1"/>
          </p:cNvSpPr>
          <p:nvPr>
            <p:ph type="body" sz="quarter" idx="21"/>
          </p:nvPr>
        </p:nvSpPr>
        <p:spPr>
          <a:xfrm>
            <a:off x="458155" y="4227835"/>
            <a:ext cx="8228649" cy="452280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46" name="Espaço Reservado para Texto 45"/>
          <p:cNvSpPr>
            <a:spLocks noGrp="1"/>
          </p:cNvSpPr>
          <p:nvPr>
            <p:ph type="body" sz="quarter" idx="22"/>
          </p:nvPr>
        </p:nvSpPr>
        <p:spPr>
          <a:xfrm>
            <a:off x="458155" y="4774210"/>
            <a:ext cx="8228649" cy="1021529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590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>
        <a:defPPr marL="0" indent="0" algn="l">
          <a:buNone/>
          <a:defRPr sz="1600" dirty="0" smtClean="0">
            <a:solidFill>
              <a:srgbClr val="2A2A28"/>
            </a:solidFill>
            <a:latin typeface="Myriad Pro"/>
            <a:cs typeface="Myriad Pro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1</Words>
  <Application>Microsoft Office PowerPoint</Application>
  <PresentationFormat>Apresentação na tela (4:3)</PresentationFormat>
  <Paragraphs>1</Paragraphs>
  <Slides>3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Arial</vt:lpstr>
      <vt:lpstr>Arial Bold</vt:lpstr>
      <vt:lpstr>Calibri</vt:lpstr>
      <vt:lpstr>Myriad Pro</vt:lpstr>
      <vt:lpstr>Office Theme</vt:lpstr>
      <vt:lpstr>Apresentação do PowerPoint</vt:lpstr>
      <vt:lpstr>Apresentação do PowerPoint</vt:lpstr>
      <vt:lpstr>Apresentação do PowerPoint</vt:lpstr>
    </vt:vector>
  </TitlesOfParts>
  <Company>K360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ipsum dolor sit amet,  consectetuer adipiscing elit.</dc:title>
  <dc:creator>Ronan Verling</dc:creator>
  <cp:lastModifiedBy>Stela Tsirakis</cp:lastModifiedBy>
  <cp:revision>49</cp:revision>
  <dcterms:created xsi:type="dcterms:W3CDTF">2013-08-06T19:40:36Z</dcterms:created>
  <dcterms:modified xsi:type="dcterms:W3CDTF">2014-07-15T15:13:16Z</dcterms:modified>
</cp:coreProperties>
</file>