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F8EA2AA-3AC6-184D-BB71-7F0F57CB581C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0D15"/>
    <a:srgbClr val="5A5A59"/>
    <a:srgbClr val="D63E2E"/>
    <a:srgbClr val="474746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0" autoAdjust="0"/>
  </p:normalViewPr>
  <p:slideViewPr>
    <p:cSldViewPr snapToGrid="0" snapToObjects="1">
      <p:cViewPr varScale="1">
        <p:scale>
          <a:sx n="70" d="100"/>
          <a:sy n="70" d="100"/>
        </p:scale>
        <p:origin x="6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3272" y="-11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F73E-6514-484D-AED0-E616D39F262A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D9CD6-88E5-CD48-85EC-E5CD2CA04F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145B-F161-7D41-B934-884A276EBA70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JJHJJJGJJ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7AD0-AAFD-B44E-AB2D-AFC7817162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3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E7AD0-AAFD-B44E-AB2D-AFC7817162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3966462"/>
            <a:ext cx="7772400" cy="1470025"/>
          </a:xfrm>
          <a:prstGeom prst="rect">
            <a:avLst/>
          </a:prstGeom>
        </p:spPr>
        <p:txBody>
          <a:bodyPr vert="horz" lIns="87276" tIns="43638" rIns="87276" bIns="43638" rtlCol="0" anchor="ctr">
            <a:normAutofit/>
          </a:bodyPr>
          <a:lstStyle>
            <a:lvl1pPr algn="ctr" defTabSz="497754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2A2A28"/>
              </a:solidFill>
              <a:latin typeface="Myriad Pro"/>
              <a:cs typeface="Myriad Pro"/>
            </a:endParaRPr>
          </a:p>
        </p:txBody>
      </p:sp>
      <p:pic>
        <p:nvPicPr>
          <p:cNvPr id="3" name="Picture 2" descr="RNP_FORUM_TELES-SAÚDE_2014_Apresentação-pptx_4;3p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2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23143" y="4273427"/>
            <a:ext cx="6649195" cy="1360371"/>
          </a:xfrm>
          <a:prstGeom prst="rect">
            <a:avLst/>
          </a:prstGeom>
          <a:noFill/>
        </p:spPr>
        <p:txBody>
          <a:bodyPr lIns="80165" tIns="40083" rIns="80165" bIns="40083" anchor="ctr" anchorCtr="0">
            <a:normAutofit/>
          </a:bodyPr>
          <a:lstStyle>
            <a:lvl1pPr marL="0" indent="0" algn="ctr">
              <a:buNone/>
              <a:defRPr sz="3500" b="1" i="0" strike="noStrike" cap="none" normalizeH="0" baseline="0">
                <a:solidFill>
                  <a:srgbClr val="2A2A28"/>
                </a:solidFill>
                <a:latin typeface="Arial"/>
                <a:cs typeface="Arial Bold"/>
              </a:defRPr>
            </a:lvl1pPr>
            <a:lvl2pPr marL="400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6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4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33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41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9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66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  <a:t>Lorem ipsum dolor sit amet, </a:t>
            </a:r>
            <a:b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</a:br>
            <a: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  <a:t>consectetuer adipiscing elit.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10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P_FORUM_TELES-SAÚDE_2014_Apresentação-pptx_4;3px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12" name="Espaço Reservado para Texto 11"/>
          <p:cNvSpPr>
            <a:spLocks noGrp="1"/>
          </p:cNvSpPr>
          <p:nvPr>
            <p:ph type="body" sz="quarter" idx="21" hasCustomPrompt="1"/>
          </p:nvPr>
        </p:nvSpPr>
        <p:spPr>
          <a:xfrm>
            <a:off x="1254036" y="3598640"/>
            <a:ext cx="7480343" cy="1925997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Font typeface="Arial" pitchFamily="34" charset="0"/>
              <a:buChar char="•"/>
              <a:defRPr sz="1500">
                <a:latin typeface="Arial"/>
                <a:cs typeface="Arial"/>
              </a:defRPr>
            </a:lvl1pPr>
          </a:lstStyle>
          <a:p>
            <a:pPr lvl="0"/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consectetuer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, </a:t>
            </a:r>
            <a:r>
              <a:rPr lang="pt-BR" dirty="0" err="1" smtClean="0"/>
              <a:t>sed</a:t>
            </a:r>
            <a:r>
              <a:rPr lang="pt-BR" dirty="0" smtClean="0"/>
              <a:t> </a:t>
            </a:r>
            <a:r>
              <a:rPr lang="pt-BR" dirty="0" err="1" smtClean="0"/>
              <a:t>diam</a:t>
            </a:r>
            <a:r>
              <a:rPr lang="pt-BR" dirty="0" smtClean="0"/>
              <a:t> </a:t>
            </a:r>
            <a:r>
              <a:rPr lang="pt-BR" dirty="0" err="1" smtClean="0"/>
              <a:t>nonummy</a:t>
            </a:r>
            <a:r>
              <a:rPr lang="pt-BR" dirty="0" smtClean="0"/>
              <a:t> </a:t>
            </a:r>
            <a:r>
              <a:rPr lang="pt-BR" dirty="0" err="1" smtClean="0"/>
              <a:t>nibh</a:t>
            </a:r>
            <a:r>
              <a:rPr lang="pt-BR" dirty="0" smtClean="0"/>
              <a:t> </a:t>
            </a:r>
            <a:r>
              <a:rPr lang="pt-BR" dirty="0" err="1" smtClean="0"/>
              <a:t>euismod</a:t>
            </a:r>
            <a:r>
              <a:rPr lang="pt-BR" dirty="0" smtClean="0"/>
              <a:t> </a:t>
            </a:r>
            <a:r>
              <a:rPr lang="pt-BR" dirty="0" err="1" smtClean="0"/>
              <a:t>tincidunt</a:t>
            </a:r>
            <a:r>
              <a:rPr lang="pt-BR" dirty="0" smtClean="0"/>
              <a:t> ut </a:t>
            </a:r>
            <a:r>
              <a:rPr lang="pt-BR" dirty="0" err="1" smtClean="0"/>
              <a:t>laoreet</a:t>
            </a:r>
            <a:r>
              <a:rPr lang="pt-BR" dirty="0" smtClean="0"/>
              <a:t> </a:t>
            </a:r>
            <a:r>
              <a:rPr lang="pt-BR" dirty="0" err="1" smtClean="0"/>
              <a:t>dolore</a:t>
            </a:r>
            <a:r>
              <a:rPr lang="pt-BR" dirty="0" smtClean="0"/>
              <a:t> magna </a:t>
            </a:r>
            <a:r>
              <a:rPr lang="pt-BR" dirty="0" err="1" smtClean="0"/>
              <a:t>aliquam</a:t>
            </a:r>
            <a:r>
              <a:rPr lang="pt-BR" dirty="0" smtClean="0"/>
              <a:t> </a:t>
            </a:r>
            <a:r>
              <a:rPr lang="pt-BR" dirty="0" err="1" smtClean="0"/>
              <a:t>erat</a:t>
            </a:r>
            <a:r>
              <a:rPr lang="pt-BR" dirty="0" smtClean="0"/>
              <a:t> </a:t>
            </a:r>
            <a:r>
              <a:rPr lang="pt-BR" dirty="0" err="1" smtClean="0"/>
              <a:t>volutpat</a:t>
            </a:r>
            <a:r>
              <a:rPr lang="pt-BR" dirty="0" smtClean="0"/>
              <a:t>. Ut </a:t>
            </a:r>
            <a:r>
              <a:rPr lang="pt-BR" dirty="0" err="1" smtClean="0"/>
              <a:t>wisi</a:t>
            </a:r>
            <a:r>
              <a:rPr lang="pt-BR" dirty="0" smtClean="0"/>
              <a:t> </a:t>
            </a:r>
            <a:r>
              <a:rPr lang="pt-BR" dirty="0" err="1" smtClean="0"/>
              <a:t>enim</a:t>
            </a:r>
            <a:r>
              <a:rPr lang="pt-BR" dirty="0" smtClean="0"/>
              <a:t> ad </a:t>
            </a:r>
            <a:r>
              <a:rPr lang="pt-BR" dirty="0" err="1" smtClean="0"/>
              <a:t>minim</a:t>
            </a:r>
            <a:r>
              <a:rPr lang="pt-BR" dirty="0" smtClean="0"/>
              <a:t> </a:t>
            </a:r>
            <a:r>
              <a:rPr lang="pt-BR" dirty="0" err="1" smtClean="0"/>
              <a:t>veniam</a:t>
            </a:r>
            <a:r>
              <a:rPr lang="pt-BR" dirty="0" smtClean="0"/>
              <a:t>.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22" hasCustomPrompt="1"/>
          </p:nvPr>
        </p:nvSpPr>
        <p:spPr>
          <a:xfrm>
            <a:off x="1253519" y="557107"/>
            <a:ext cx="7480343" cy="618821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None/>
              <a:defRPr sz="2500" b="1" i="1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Loren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6" name="Espaço Reservado para Texto 13"/>
          <p:cNvSpPr>
            <a:spLocks noGrp="1"/>
          </p:cNvSpPr>
          <p:nvPr>
            <p:ph type="body" sz="quarter" idx="23" hasCustomPrompt="1"/>
          </p:nvPr>
        </p:nvSpPr>
        <p:spPr>
          <a:xfrm>
            <a:off x="1254036" y="3118057"/>
            <a:ext cx="7480343" cy="480585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None/>
              <a:defRPr sz="2500" b="1" i="1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Loren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1" name="Espaço Reservado para Texto 11"/>
          <p:cNvSpPr>
            <a:spLocks noGrp="1"/>
          </p:cNvSpPr>
          <p:nvPr>
            <p:ph type="body" sz="quarter" idx="24" hasCustomPrompt="1"/>
          </p:nvPr>
        </p:nvSpPr>
        <p:spPr>
          <a:xfrm>
            <a:off x="1254036" y="1175927"/>
            <a:ext cx="7480343" cy="1658359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Font typeface="Arial" pitchFamily="34" charset="0"/>
              <a:buChar char="•"/>
              <a:defRPr sz="1500">
                <a:latin typeface="Arial"/>
                <a:cs typeface="Arial"/>
              </a:defRPr>
            </a:lvl1pPr>
          </a:lstStyle>
          <a:p>
            <a:pPr lvl="0"/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consectetuer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, </a:t>
            </a:r>
            <a:r>
              <a:rPr lang="pt-BR" dirty="0" err="1" smtClean="0"/>
              <a:t>sed</a:t>
            </a:r>
            <a:r>
              <a:rPr lang="pt-BR" dirty="0" smtClean="0"/>
              <a:t> </a:t>
            </a:r>
            <a:r>
              <a:rPr lang="pt-BR" dirty="0" err="1" smtClean="0"/>
              <a:t>diam</a:t>
            </a:r>
            <a:r>
              <a:rPr lang="pt-BR" dirty="0" smtClean="0"/>
              <a:t> </a:t>
            </a:r>
            <a:r>
              <a:rPr lang="pt-BR" dirty="0" err="1" smtClean="0"/>
              <a:t>nonummy</a:t>
            </a:r>
            <a:r>
              <a:rPr lang="pt-BR" dirty="0" smtClean="0"/>
              <a:t> </a:t>
            </a:r>
            <a:r>
              <a:rPr lang="pt-BR" dirty="0" err="1" smtClean="0"/>
              <a:t>nibh</a:t>
            </a:r>
            <a:r>
              <a:rPr lang="pt-BR" dirty="0" smtClean="0"/>
              <a:t> </a:t>
            </a:r>
            <a:r>
              <a:rPr lang="pt-BR" dirty="0" err="1" smtClean="0"/>
              <a:t>euismod</a:t>
            </a:r>
            <a:r>
              <a:rPr lang="pt-BR" dirty="0" smtClean="0"/>
              <a:t> </a:t>
            </a:r>
            <a:r>
              <a:rPr lang="pt-BR" dirty="0" err="1" smtClean="0"/>
              <a:t>tincidunt</a:t>
            </a:r>
            <a:r>
              <a:rPr lang="pt-BR" dirty="0" smtClean="0"/>
              <a:t> ut </a:t>
            </a:r>
            <a:r>
              <a:rPr lang="pt-BR" dirty="0" err="1" smtClean="0"/>
              <a:t>laoreet</a:t>
            </a:r>
            <a:r>
              <a:rPr lang="pt-BR" dirty="0" smtClean="0"/>
              <a:t> </a:t>
            </a:r>
            <a:r>
              <a:rPr lang="pt-BR" dirty="0" err="1" smtClean="0"/>
              <a:t>dolore</a:t>
            </a:r>
            <a:r>
              <a:rPr lang="pt-BR" dirty="0" smtClean="0"/>
              <a:t> magna </a:t>
            </a:r>
            <a:r>
              <a:rPr lang="pt-BR" dirty="0" err="1" smtClean="0"/>
              <a:t>aliquam</a:t>
            </a:r>
            <a:r>
              <a:rPr lang="pt-BR" dirty="0" smtClean="0"/>
              <a:t> </a:t>
            </a:r>
            <a:r>
              <a:rPr lang="pt-BR" dirty="0" err="1" smtClean="0"/>
              <a:t>erat</a:t>
            </a:r>
            <a:r>
              <a:rPr lang="pt-BR" dirty="0" smtClean="0"/>
              <a:t> </a:t>
            </a:r>
            <a:r>
              <a:rPr lang="pt-BR" dirty="0" err="1" smtClean="0"/>
              <a:t>volutpat</a:t>
            </a:r>
            <a:r>
              <a:rPr lang="pt-BR" dirty="0" smtClean="0"/>
              <a:t>. Ut </a:t>
            </a:r>
            <a:r>
              <a:rPr lang="pt-BR" dirty="0" err="1" smtClean="0"/>
              <a:t>wisi</a:t>
            </a:r>
            <a:r>
              <a:rPr lang="pt-BR" dirty="0" smtClean="0"/>
              <a:t> </a:t>
            </a:r>
            <a:r>
              <a:rPr lang="pt-BR" dirty="0" err="1" smtClean="0"/>
              <a:t>enim</a:t>
            </a:r>
            <a:r>
              <a:rPr lang="pt-BR" dirty="0" smtClean="0"/>
              <a:t> ad </a:t>
            </a:r>
            <a:r>
              <a:rPr lang="pt-BR" dirty="0" err="1" smtClean="0"/>
              <a:t>minim</a:t>
            </a:r>
            <a:r>
              <a:rPr lang="pt-BR" dirty="0" smtClean="0"/>
              <a:t> </a:t>
            </a:r>
            <a:r>
              <a:rPr lang="pt-BR" dirty="0" err="1" smtClean="0"/>
              <a:t>veniam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1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NP_FORUM_TELES-SAÚDE_2014_Apresentação-pptx_4;3px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334" cy="6858000"/>
          </a:xfrm>
          <a:prstGeom prst="rect">
            <a:avLst/>
          </a:prstGeom>
        </p:spPr>
      </p:pic>
      <p:sp>
        <p:nvSpPr>
          <p:cNvPr id="17" name="Espaço Reservado para Texto 15"/>
          <p:cNvSpPr>
            <a:spLocks noGrp="1"/>
          </p:cNvSpPr>
          <p:nvPr>
            <p:ph type="body" sz="quarter" idx="20" hasCustomPrompt="1"/>
          </p:nvPr>
        </p:nvSpPr>
        <p:spPr>
          <a:xfrm>
            <a:off x="458155" y="3216485"/>
            <a:ext cx="8228649" cy="490651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1" i="0" baseline="0">
                <a:solidFill>
                  <a:srgbClr val="6A0D15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ALBERTVON GUSTFESON</a:t>
            </a:r>
            <a:endParaRPr lang="pt-BR" dirty="0"/>
          </a:p>
        </p:txBody>
      </p:sp>
      <p:sp>
        <p:nvSpPr>
          <p:cNvPr id="20" name="Espaço Reservado para Texto 18"/>
          <p:cNvSpPr>
            <a:spLocks noGrp="1"/>
          </p:cNvSpPr>
          <p:nvPr>
            <p:ph type="body" sz="quarter" idx="21" hasCustomPrompt="1"/>
          </p:nvPr>
        </p:nvSpPr>
        <p:spPr>
          <a:xfrm>
            <a:off x="458155" y="3796035"/>
            <a:ext cx="8228649" cy="452280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0" i="0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Tel.: + 55.21.2274-2238 / Email: albert@rnp.com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458155" y="4322798"/>
            <a:ext cx="8228649" cy="1011201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000" baseline="0"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Rua </a:t>
            </a:r>
            <a:r>
              <a:rPr lang="pt-BR" dirty="0" err="1" smtClean="0"/>
              <a:t>Saubara</a:t>
            </a:r>
            <a:r>
              <a:rPr lang="pt-BR" dirty="0" smtClean="0"/>
              <a:t>, 232 / Centro / </a:t>
            </a:r>
            <a:r>
              <a:rPr lang="pt-BR" dirty="0" err="1" smtClean="0"/>
              <a:t>Sl</a:t>
            </a:r>
            <a:r>
              <a:rPr lang="pt-BR" dirty="0" smtClean="0"/>
              <a:t> 392 / Rio de Janeiro / </a:t>
            </a:r>
            <a:r>
              <a:rPr lang="pt-BR" dirty="0" err="1" smtClean="0"/>
              <a:t>Cep</a:t>
            </a:r>
            <a:r>
              <a:rPr lang="pt-BR" dirty="0" smtClean="0"/>
              <a:t>: 22452.040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84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3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436381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85" indent="-327285" algn="l" defTabSz="43638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119" indent="-272738" algn="l" defTabSz="436381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951" indent="-218190" algn="l" defTabSz="43638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32" indent="-218190" algn="l" defTabSz="436381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12" indent="-218190" algn="l" defTabSz="436381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93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7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5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35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1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ço Reservado para Texto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" name="Picture 11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1" y="1010177"/>
            <a:ext cx="692541" cy="715043"/>
          </a:xfrm>
          <a:prstGeom prst="rect">
            <a:avLst/>
          </a:prstGeom>
        </p:spPr>
      </p:pic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1" y="4095357"/>
            <a:ext cx="692541" cy="71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Texto 43"/>
          <p:cNvSpPr>
            <a:spLocks noGrp="1"/>
          </p:cNvSpPr>
          <p:nvPr>
            <p:ph type="body" sz="quarter" idx="20"/>
          </p:nvPr>
        </p:nvSpPr>
        <p:spPr>
          <a:xfrm>
            <a:off x="458155" y="3737185"/>
            <a:ext cx="8228649" cy="49065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5" name="Espaço Reservado para Texto 44"/>
          <p:cNvSpPr>
            <a:spLocks noGrp="1"/>
          </p:cNvSpPr>
          <p:nvPr>
            <p:ph type="body" sz="quarter" idx="21"/>
          </p:nvPr>
        </p:nvSpPr>
        <p:spPr>
          <a:xfrm>
            <a:off x="458155" y="4227835"/>
            <a:ext cx="8228649" cy="4522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6" name="Espaço Reservado para Texto 45"/>
          <p:cNvSpPr>
            <a:spLocks noGrp="1"/>
          </p:cNvSpPr>
          <p:nvPr>
            <p:ph type="body" sz="quarter" idx="22"/>
          </p:nvPr>
        </p:nvSpPr>
        <p:spPr>
          <a:xfrm>
            <a:off x="458155" y="4774210"/>
            <a:ext cx="8228649" cy="102152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0" indent="0" algn="l">
          <a:buNone/>
          <a:defRPr sz="1600" dirty="0" smtClean="0">
            <a:solidFill>
              <a:srgbClr val="2A2A28"/>
            </a:solidFill>
            <a:latin typeface="Myriad Pro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</Words>
  <Application>Microsoft Office PowerPoint</Application>
  <PresentationFormat>Apresentação na tela (4:3)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Bold</vt:lpstr>
      <vt:lpstr>Calibri</vt:lpstr>
      <vt:lpstr>Myriad Pro</vt:lpstr>
      <vt:lpstr>Office Theme</vt:lpstr>
      <vt:lpstr>Apresentação do PowerPoint</vt:lpstr>
      <vt:lpstr>Apresentação do PowerPoint</vt:lpstr>
      <vt:lpstr>Apresentação do PowerPoint</vt:lpstr>
    </vt:vector>
  </TitlesOfParts>
  <Company>K360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 consectetuer adipiscing elit.</dc:title>
  <dc:creator>Ronan Verling</dc:creator>
  <cp:lastModifiedBy>Stela Tsirakis</cp:lastModifiedBy>
  <cp:revision>49</cp:revision>
  <dcterms:created xsi:type="dcterms:W3CDTF">2013-08-06T19:40:36Z</dcterms:created>
  <dcterms:modified xsi:type="dcterms:W3CDTF">2014-07-15T15:13:16Z</dcterms:modified>
</cp:coreProperties>
</file>