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6" r:id="rId2"/>
    <p:sldId id="257" r:id="rId3"/>
    <p:sldId id="543" r:id="rId4"/>
    <p:sldId id="281" r:id="rId5"/>
    <p:sldId id="264" r:id="rId6"/>
    <p:sldId id="265" r:id="rId7"/>
    <p:sldId id="266" r:id="rId8"/>
    <p:sldId id="548" r:id="rId9"/>
    <p:sldId id="282" r:id="rId10"/>
    <p:sldId id="258" r:id="rId11"/>
    <p:sldId id="272" r:id="rId12"/>
    <p:sldId id="288" r:id="rId13"/>
    <p:sldId id="536" r:id="rId14"/>
    <p:sldId id="539" r:id="rId15"/>
    <p:sldId id="323" r:id="rId16"/>
    <p:sldId id="316" r:id="rId17"/>
    <p:sldId id="325" r:id="rId18"/>
    <p:sldId id="326" r:id="rId19"/>
    <p:sldId id="538" r:id="rId20"/>
    <p:sldId id="537" r:id="rId21"/>
    <p:sldId id="540" r:id="rId22"/>
    <p:sldId id="542" r:id="rId23"/>
    <p:sldId id="535" r:id="rId24"/>
    <p:sldId id="531" r:id="rId25"/>
    <p:sldId id="549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F9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04" autoAdjust="0"/>
    <p:restoredTop sz="94660"/>
  </p:normalViewPr>
  <p:slideViewPr>
    <p:cSldViewPr snapToGrid="0">
      <p:cViewPr varScale="1">
        <p:scale>
          <a:sx n="57" d="100"/>
          <a:sy n="57" d="100"/>
        </p:scale>
        <p:origin x="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F0E941-0F1B-4973-AD13-01A67597396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439F42A-BCC7-42D1-A4BF-07D413C15C17}">
      <dgm:prSet phldrT="[Texto]"/>
      <dgm:spPr/>
      <dgm:t>
        <a:bodyPr/>
        <a:lstStyle/>
        <a:p>
          <a:r>
            <a:rPr lang="pt-BR" dirty="0"/>
            <a:t>Digital</a:t>
          </a:r>
        </a:p>
      </dgm:t>
    </dgm:pt>
    <dgm:pt modelId="{CCB6F388-F55E-464B-8A62-AFCA10B6105F}" type="parTrans" cxnId="{B0FE39F0-C84D-4221-84A1-753B7E576889}">
      <dgm:prSet/>
      <dgm:spPr/>
      <dgm:t>
        <a:bodyPr/>
        <a:lstStyle/>
        <a:p>
          <a:endParaRPr lang="pt-BR"/>
        </a:p>
      </dgm:t>
    </dgm:pt>
    <dgm:pt modelId="{3AE5C0F6-7D3E-4752-BBDD-D94553595BD1}" type="sibTrans" cxnId="{B0FE39F0-C84D-4221-84A1-753B7E576889}">
      <dgm:prSet/>
      <dgm:spPr/>
      <dgm:t>
        <a:bodyPr/>
        <a:lstStyle/>
        <a:p>
          <a:endParaRPr lang="pt-BR"/>
        </a:p>
      </dgm:t>
    </dgm:pt>
    <dgm:pt modelId="{74FFE979-7722-4692-9D4C-FEDBA60B249D}">
      <dgm:prSet phldrT="[Texto]"/>
      <dgm:spPr/>
      <dgm:t>
        <a:bodyPr/>
        <a:lstStyle/>
        <a:p>
          <a:r>
            <a:rPr lang="pt-BR" dirty="0"/>
            <a:t>Virtualização</a:t>
          </a:r>
        </a:p>
      </dgm:t>
    </dgm:pt>
    <dgm:pt modelId="{D48079DB-3437-4D11-A772-F0BFDB7610EF}" type="parTrans" cxnId="{EFE0A5C0-DE7D-4B17-8731-A3AB6F6DA9EF}">
      <dgm:prSet/>
      <dgm:spPr/>
      <dgm:t>
        <a:bodyPr/>
        <a:lstStyle/>
        <a:p>
          <a:endParaRPr lang="pt-BR"/>
        </a:p>
      </dgm:t>
    </dgm:pt>
    <dgm:pt modelId="{55B352D8-553B-408F-B9DF-DD8FD484D69A}" type="sibTrans" cxnId="{EFE0A5C0-DE7D-4B17-8731-A3AB6F6DA9EF}">
      <dgm:prSet/>
      <dgm:spPr/>
      <dgm:t>
        <a:bodyPr/>
        <a:lstStyle/>
        <a:p>
          <a:endParaRPr lang="pt-BR"/>
        </a:p>
      </dgm:t>
    </dgm:pt>
    <dgm:pt modelId="{DA07E12B-0DB0-4A80-A91D-32F1A7496345}">
      <dgm:prSet phldrT="[Texto]"/>
      <dgm:spPr/>
      <dgm:t>
        <a:bodyPr/>
        <a:lstStyle/>
        <a:p>
          <a:r>
            <a:rPr lang="pt-BR" dirty="0"/>
            <a:t>Gov. </a:t>
          </a:r>
          <a:r>
            <a:rPr lang="pt-BR" dirty="0" err="1"/>
            <a:t>Techs</a:t>
          </a:r>
          <a:endParaRPr lang="pt-BR" dirty="0"/>
        </a:p>
      </dgm:t>
    </dgm:pt>
    <dgm:pt modelId="{0CF2CAE0-E3A2-4A3F-9AF4-A9F65DD3720E}" type="parTrans" cxnId="{5565553C-24CE-40EF-B308-B46618301464}">
      <dgm:prSet/>
      <dgm:spPr/>
      <dgm:t>
        <a:bodyPr/>
        <a:lstStyle/>
        <a:p>
          <a:endParaRPr lang="pt-BR"/>
        </a:p>
      </dgm:t>
    </dgm:pt>
    <dgm:pt modelId="{D85C942B-2ECC-4FB6-BB5F-E4C3B98AB1F7}" type="sibTrans" cxnId="{5565553C-24CE-40EF-B308-B46618301464}">
      <dgm:prSet/>
      <dgm:spPr/>
      <dgm:t>
        <a:bodyPr/>
        <a:lstStyle/>
        <a:p>
          <a:endParaRPr lang="pt-BR"/>
        </a:p>
      </dgm:t>
    </dgm:pt>
    <dgm:pt modelId="{81679FB2-42EA-4AE4-A873-F2DDE12F66C5}">
      <dgm:prSet phldrT="[Texto]"/>
      <dgm:spPr/>
      <dgm:t>
        <a:bodyPr/>
        <a:lstStyle/>
        <a:p>
          <a:r>
            <a:rPr lang="pt-BR" dirty="0"/>
            <a:t>Conectada</a:t>
          </a:r>
        </a:p>
      </dgm:t>
    </dgm:pt>
    <dgm:pt modelId="{2953B410-FA4D-4CF7-952F-18AB5A3CE466}" type="parTrans" cxnId="{BDAC910C-51E9-459A-9961-A748A545F45B}">
      <dgm:prSet/>
      <dgm:spPr/>
      <dgm:t>
        <a:bodyPr/>
        <a:lstStyle/>
        <a:p>
          <a:endParaRPr lang="pt-BR"/>
        </a:p>
      </dgm:t>
    </dgm:pt>
    <dgm:pt modelId="{318B6126-2DEF-4374-BD3F-2CB97659879D}" type="sibTrans" cxnId="{BDAC910C-51E9-459A-9961-A748A545F45B}">
      <dgm:prSet/>
      <dgm:spPr/>
      <dgm:t>
        <a:bodyPr/>
        <a:lstStyle/>
        <a:p>
          <a:endParaRPr lang="pt-BR"/>
        </a:p>
      </dgm:t>
    </dgm:pt>
    <dgm:pt modelId="{AB28DF35-72F6-48B1-98A0-C83BE361DA00}">
      <dgm:prSet phldrT="[Texto]"/>
      <dgm:spPr/>
      <dgm:t>
        <a:bodyPr/>
        <a:lstStyle/>
        <a:p>
          <a:r>
            <a:rPr lang="pt-BR" dirty="0"/>
            <a:t>Cidades Inteligentes</a:t>
          </a:r>
        </a:p>
      </dgm:t>
    </dgm:pt>
    <dgm:pt modelId="{88BF385C-342A-4D1F-8F53-4819EF318380}" type="parTrans" cxnId="{D02E9CB6-039A-478B-B04F-A73823C11563}">
      <dgm:prSet/>
      <dgm:spPr/>
      <dgm:t>
        <a:bodyPr/>
        <a:lstStyle/>
        <a:p>
          <a:endParaRPr lang="pt-BR"/>
        </a:p>
      </dgm:t>
    </dgm:pt>
    <dgm:pt modelId="{1C981231-1DD3-4039-87DE-FE713F34AC30}" type="sibTrans" cxnId="{D02E9CB6-039A-478B-B04F-A73823C11563}">
      <dgm:prSet/>
      <dgm:spPr/>
      <dgm:t>
        <a:bodyPr/>
        <a:lstStyle/>
        <a:p>
          <a:endParaRPr lang="pt-BR"/>
        </a:p>
      </dgm:t>
    </dgm:pt>
    <dgm:pt modelId="{DB443A2F-E64B-46E3-9030-3E26B7DBBD04}">
      <dgm:prSet phldrT="[Texto]"/>
      <dgm:spPr/>
      <dgm:t>
        <a:bodyPr/>
        <a:lstStyle/>
        <a:p>
          <a:r>
            <a:rPr lang="pt-BR" dirty="0"/>
            <a:t>Disruptiva</a:t>
          </a:r>
        </a:p>
      </dgm:t>
    </dgm:pt>
    <dgm:pt modelId="{29A994E9-A650-40C7-9597-7000A8CA343C}" type="parTrans" cxnId="{C87AAC26-313E-49D4-8EB0-0414D1AA7A0B}">
      <dgm:prSet/>
      <dgm:spPr/>
      <dgm:t>
        <a:bodyPr/>
        <a:lstStyle/>
        <a:p>
          <a:endParaRPr lang="pt-BR"/>
        </a:p>
      </dgm:t>
    </dgm:pt>
    <dgm:pt modelId="{6395D3D7-95D1-4139-A2FC-4BD8D5D232E3}" type="sibTrans" cxnId="{C87AAC26-313E-49D4-8EB0-0414D1AA7A0B}">
      <dgm:prSet/>
      <dgm:spPr/>
      <dgm:t>
        <a:bodyPr/>
        <a:lstStyle/>
        <a:p>
          <a:endParaRPr lang="pt-BR"/>
        </a:p>
      </dgm:t>
    </dgm:pt>
    <dgm:pt modelId="{C80BA8CF-89E3-43E0-A115-7D2F7BDC1704}">
      <dgm:prSet phldrT="[Texto]"/>
      <dgm:spPr/>
      <dgm:t>
        <a:bodyPr/>
        <a:lstStyle/>
        <a:p>
          <a:r>
            <a:rPr lang="pt-BR" dirty="0"/>
            <a:t>Inteligência Artificial</a:t>
          </a:r>
        </a:p>
      </dgm:t>
    </dgm:pt>
    <dgm:pt modelId="{586BF002-EF25-43F2-98B5-946F94072857}" type="parTrans" cxnId="{D94B2F89-0793-42D8-9CF4-FB739812381F}">
      <dgm:prSet/>
      <dgm:spPr/>
      <dgm:t>
        <a:bodyPr/>
        <a:lstStyle/>
        <a:p>
          <a:endParaRPr lang="pt-BR"/>
        </a:p>
      </dgm:t>
    </dgm:pt>
    <dgm:pt modelId="{0DAF3E4C-9BE3-4FDD-8ABF-61C764E70E4F}" type="sibTrans" cxnId="{D94B2F89-0793-42D8-9CF4-FB739812381F}">
      <dgm:prSet/>
      <dgm:spPr/>
      <dgm:t>
        <a:bodyPr/>
        <a:lstStyle/>
        <a:p>
          <a:endParaRPr lang="pt-BR"/>
        </a:p>
      </dgm:t>
    </dgm:pt>
    <dgm:pt modelId="{C51F392C-745B-48CF-8066-4901897D6D86}">
      <dgm:prSet/>
      <dgm:spPr/>
      <dgm:t>
        <a:bodyPr/>
        <a:lstStyle/>
        <a:p>
          <a:r>
            <a:rPr lang="pt-BR" dirty="0"/>
            <a:t>Acessível</a:t>
          </a:r>
        </a:p>
      </dgm:t>
    </dgm:pt>
    <dgm:pt modelId="{28953B4E-161B-446A-9188-8AC6B7DF8A1C}" type="parTrans" cxnId="{5DE31BEF-5C5D-46D3-A36D-797A350D6D31}">
      <dgm:prSet/>
      <dgm:spPr/>
      <dgm:t>
        <a:bodyPr/>
        <a:lstStyle/>
        <a:p>
          <a:endParaRPr lang="pt-BR"/>
        </a:p>
      </dgm:t>
    </dgm:pt>
    <dgm:pt modelId="{0AE922DD-140C-4D12-BB39-DF3BBF1C7A79}" type="sibTrans" cxnId="{5DE31BEF-5C5D-46D3-A36D-797A350D6D31}">
      <dgm:prSet/>
      <dgm:spPr/>
      <dgm:t>
        <a:bodyPr/>
        <a:lstStyle/>
        <a:p>
          <a:endParaRPr lang="pt-BR"/>
        </a:p>
      </dgm:t>
    </dgm:pt>
    <dgm:pt modelId="{64D79EBF-55CA-47BB-A712-249E34D9CD93}">
      <dgm:prSet phldrT="[Texto]"/>
      <dgm:spPr/>
      <dgm:t>
        <a:bodyPr/>
        <a:lstStyle/>
        <a:p>
          <a:r>
            <a:rPr lang="pt-BR" dirty="0"/>
            <a:t>Indústria 5.0</a:t>
          </a:r>
        </a:p>
      </dgm:t>
    </dgm:pt>
    <dgm:pt modelId="{76B070E4-7E4B-4A85-ABA3-780525D8E91C}" type="parTrans" cxnId="{C6A9FC59-BE29-4AE7-9E8D-1D96BFD866AC}">
      <dgm:prSet/>
      <dgm:spPr/>
      <dgm:t>
        <a:bodyPr/>
        <a:lstStyle/>
        <a:p>
          <a:endParaRPr lang="pt-BR"/>
        </a:p>
      </dgm:t>
    </dgm:pt>
    <dgm:pt modelId="{B44AD486-9AF8-4ECA-AF32-4E225B2283C7}" type="sibTrans" cxnId="{C6A9FC59-BE29-4AE7-9E8D-1D96BFD866AC}">
      <dgm:prSet/>
      <dgm:spPr/>
      <dgm:t>
        <a:bodyPr/>
        <a:lstStyle/>
        <a:p>
          <a:endParaRPr lang="pt-BR"/>
        </a:p>
      </dgm:t>
    </dgm:pt>
    <dgm:pt modelId="{4E258839-0943-4FE7-9B42-C9A4BD29227C}">
      <dgm:prSet phldrT="[Texto]"/>
      <dgm:spPr/>
      <dgm:t>
        <a:bodyPr/>
        <a:lstStyle/>
        <a:p>
          <a:r>
            <a:rPr lang="pt-BR" dirty="0"/>
            <a:t>Dispositivos Vestíveis</a:t>
          </a:r>
        </a:p>
      </dgm:t>
    </dgm:pt>
    <dgm:pt modelId="{0C4B33C9-B38C-424B-BD8A-696CC851ED60}" type="parTrans" cxnId="{D59AA025-7C51-45FE-B0FB-711C6169A1F9}">
      <dgm:prSet/>
      <dgm:spPr/>
      <dgm:t>
        <a:bodyPr/>
        <a:lstStyle/>
        <a:p>
          <a:endParaRPr lang="pt-BR"/>
        </a:p>
      </dgm:t>
    </dgm:pt>
    <dgm:pt modelId="{34F224D2-2BF8-4B2F-8DFD-877E13C0FEC5}" type="sibTrans" cxnId="{D59AA025-7C51-45FE-B0FB-711C6169A1F9}">
      <dgm:prSet/>
      <dgm:spPr/>
      <dgm:t>
        <a:bodyPr/>
        <a:lstStyle/>
        <a:p>
          <a:endParaRPr lang="pt-BR"/>
        </a:p>
      </dgm:t>
    </dgm:pt>
    <dgm:pt modelId="{84D915A6-4A59-498F-8EC4-D15A8B5E1326}">
      <dgm:prSet phldrT="[Texto]"/>
      <dgm:spPr/>
      <dgm:t>
        <a:bodyPr/>
        <a:lstStyle/>
        <a:p>
          <a:endParaRPr lang="pt-BR" dirty="0"/>
        </a:p>
      </dgm:t>
    </dgm:pt>
    <dgm:pt modelId="{E70790B7-5027-4D61-A9C3-2D322D1FF1F5}" type="parTrans" cxnId="{77BBAA68-F154-4222-BF3B-5528EF56B298}">
      <dgm:prSet/>
      <dgm:spPr/>
      <dgm:t>
        <a:bodyPr/>
        <a:lstStyle/>
        <a:p>
          <a:endParaRPr lang="pt-BR"/>
        </a:p>
      </dgm:t>
    </dgm:pt>
    <dgm:pt modelId="{D8DE4FAA-2CE7-44A2-A14D-12C2B2464FFD}" type="sibTrans" cxnId="{77BBAA68-F154-4222-BF3B-5528EF56B298}">
      <dgm:prSet/>
      <dgm:spPr/>
      <dgm:t>
        <a:bodyPr/>
        <a:lstStyle/>
        <a:p>
          <a:endParaRPr lang="pt-BR"/>
        </a:p>
      </dgm:t>
    </dgm:pt>
    <dgm:pt modelId="{8597C0FE-B0CB-4BCA-9D66-DFDB722C6B78}">
      <dgm:prSet/>
      <dgm:spPr/>
      <dgm:t>
        <a:bodyPr/>
        <a:lstStyle/>
        <a:p>
          <a:r>
            <a:rPr lang="pt-BR" dirty="0" err="1"/>
            <a:t>SmartPhones</a:t>
          </a:r>
          <a:endParaRPr lang="pt-BR" dirty="0"/>
        </a:p>
      </dgm:t>
    </dgm:pt>
    <dgm:pt modelId="{C6CC20FA-1718-4761-A6EA-810AC0CD03FB}" type="parTrans" cxnId="{7B4352D3-3822-48C5-897A-671EC63F9392}">
      <dgm:prSet/>
      <dgm:spPr/>
      <dgm:t>
        <a:bodyPr/>
        <a:lstStyle/>
        <a:p>
          <a:endParaRPr lang="pt-BR"/>
        </a:p>
      </dgm:t>
    </dgm:pt>
    <dgm:pt modelId="{C8680DF5-4611-4D83-AFA3-54231677A4C3}" type="sibTrans" cxnId="{7B4352D3-3822-48C5-897A-671EC63F9392}">
      <dgm:prSet/>
      <dgm:spPr/>
      <dgm:t>
        <a:bodyPr/>
        <a:lstStyle/>
        <a:p>
          <a:endParaRPr lang="pt-BR"/>
        </a:p>
      </dgm:t>
    </dgm:pt>
    <dgm:pt modelId="{D173E2A6-7517-4818-B26E-A5E38FA06326}">
      <dgm:prSet/>
      <dgm:spPr/>
      <dgm:t>
        <a:bodyPr/>
        <a:lstStyle/>
        <a:p>
          <a:r>
            <a:rPr lang="pt-BR" dirty="0"/>
            <a:t>Redes públicas</a:t>
          </a:r>
        </a:p>
      </dgm:t>
    </dgm:pt>
    <dgm:pt modelId="{F8D0E7CE-10BD-4B81-AC3A-E774F158682B}" type="parTrans" cxnId="{200A9CF6-02E2-4950-BF9D-A101B6FA3FA1}">
      <dgm:prSet/>
      <dgm:spPr/>
      <dgm:t>
        <a:bodyPr/>
        <a:lstStyle/>
        <a:p>
          <a:endParaRPr lang="pt-BR"/>
        </a:p>
      </dgm:t>
    </dgm:pt>
    <dgm:pt modelId="{8DAC3AA8-A19B-43F6-9A8D-707F13ED13A3}" type="sibTrans" cxnId="{200A9CF6-02E2-4950-BF9D-A101B6FA3FA1}">
      <dgm:prSet/>
      <dgm:spPr/>
      <dgm:t>
        <a:bodyPr/>
        <a:lstStyle/>
        <a:p>
          <a:endParaRPr lang="pt-BR"/>
        </a:p>
      </dgm:t>
    </dgm:pt>
    <dgm:pt modelId="{48122541-5F0C-4C10-8833-29C9A8765736}">
      <dgm:prSet/>
      <dgm:spPr/>
      <dgm:t>
        <a:bodyPr/>
        <a:lstStyle/>
        <a:p>
          <a:endParaRPr lang="pt-BR" dirty="0"/>
        </a:p>
      </dgm:t>
    </dgm:pt>
    <dgm:pt modelId="{4EDB52DD-4426-4C1F-A206-CE5A7AEF27EE}" type="parTrans" cxnId="{AB3C6262-D616-416E-A4A7-E53CFCC52EB0}">
      <dgm:prSet/>
      <dgm:spPr/>
      <dgm:t>
        <a:bodyPr/>
        <a:lstStyle/>
        <a:p>
          <a:endParaRPr lang="pt-BR"/>
        </a:p>
      </dgm:t>
    </dgm:pt>
    <dgm:pt modelId="{AFDEA2F5-22F3-41EC-BFBF-2366D2418357}" type="sibTrans" cxnId="{AB3C6262-D616-416E-A4A7-E53CFCC52EB0}">
      <dgm:prSet/>
      <dgm:spPr/>
      <dgm:t>
        <a:bodyPr/>
        <a:lstStyle/>
        <a:p>
          <a:endParaRPr lang="pt-BR"/>
        </a:p>
      </dgm:t>
    </dgm:pt>
    <dgm:pt modelId="{AA140B9A-B2A7-42F6-AF6E-A7A67FA6DA58}">
      <dgm:prSet phldrT="[Texto]"/>
      <dgm:spPr/>
      <dgm:t>
        <a:bodyPr/>
        <a:lstStyle/>
        <a:p>
          <a:r>
            <a:rPr lang="pt-BR" dirty="0"/>
            <a:t>Redes Sociais</a:t>
          </a:r>
        </a:p>
      </dgm:t>
    </dgm:pt>
    <dgm:pt modelId="{F6B621B2-1D57-4E44-85D8-57F058AEEDC0}" type="parTrans" cxnId="{D9B056C5-224F-4740-BE14-3D657B3EEC43}">
      <dgm:prSet/>
      <dgm:spPr/>
      <dgm:t>
        <a:bodyPr/>
        <a:lstStyle/>
        <a:p>
          <a:endParaRPr lang="pt-BR"/>
        </a:p>
      </dgm:t>
    </dgm:pt>
    <dgm:pt modelId="{B0F9C84D-A532-4180-ACFB-4D7F607D0917}" type="sibTrans" cxnId="{D9B056C5-224F-4740-BE14-3D657B3EEC43}">
      <dgm:prSet/>
      <dgm:spPr/>
      <dgm:t>
        <a:bodyPr/>
        <a:lstStyle/>
        <a:p>
          <a:endParaRPr lang="pt-BR"/>
        </a:p>
      </dgm:t>
    </dgm:pt>
    <dgm:pt modelId="{A5A57846-1754-4654-9D57-6C109953AA07}" type="pres">
      <dgm:prSet presAssocID="{C5F0E941-0F1B-4973-AD13-01A67597396B}" presName="Name0" presStyleCnt="0">
        <dgm:presLayoutVars>
          <dgm:dir/>
          <dgm:animLvl val="lvl"/>
          <dgm:resizeHandles val="exact"/>
        </dgm:presLayoutVars>
      </dgm:prSet>
      <dgm:spPr/>
    </dgm:pt>
    <dgm:pt modelId="{38560E6A-68D2-4A5C-B9B4-B6040E067D59}" type="pres">
      <dgm:prSet presAssocID="{E439F42A-BCC7-42D1-A4BF-07D413C15C17}" presName="composite" presStyleCnt="0"/>
      <dgm:spPr/>
    </dgm:pt>
    <dgm:pt modelId="{4795FBA3-B640-493A-81A3-6BD48AA48A4F}" type="pres">
      <dgm:prSet presAssocID="{E439F42A-BCC7-42D1-A4BF-07D413C15C17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5F6C0BE4-F5DD-4F3F-8B14-31F3E67A7D84}" type="pres">
      <dgm:prSet presAssocID="{E439F42A-BCC7-42D1-A4BF-07D413C15C17}" presName="desTx" presStyleLbl="alignAccFollowNode1" presStyleIdx="0" presStyleCnt="4">
        <dgm:presLayoutVars>
          <dgm:bulletEnabled val="1"/>
        </dgm:presLayoutVars>
      </dgm:prSet>
      <dgm:spPr/>
    </dgm:pt>
    <dgm:pt modelId="{501DCE3C-1086-47EB-85CD-6C1EFACCFA07}" type="pres">
      <dgm:prSet presAssocID="{3AE5C0F6-7D3E-4752-BBDD-D94553595BD1}" presName="space" presStyleCnt="0"/>
      <dgm:spPr/>
    </dgm:pt>
    <dgm:pt modelId="{6DE020E0-841D-4B99-B75D-8B131B3E979D}" type="pres">
      <dgm:prSet presAssocID="{81679FB2-42EA-4AE4-A873-F2DDE12F66C5}" presName="composite" presStyleCnt="0"/>
      <dgm:spPr/>
    </dgm:pt>
    <dgm:pt modelId="{7ED5A030-5295-43F8-A37F-83C47AC98902}" type="pres">
      <dgm:prSet presAssocID="{81679FB2-42EA-4AE4-A873-F2DDE12F66C5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F56E895B-F5DB-4350-B54F-B83E64BD7B70}" type="pres">
      <dgm:prSet presAssocID="{81679FB2-42EA-4AE4-A873-F2DDE12F66C5}" presName="desTx" presStyleLbl="alignAccFollowNode1" presStyleIdx="1" presStyleCnt="4">
        <dgm:presLayoutVars>
          <dgm:bulletEnabled val="1"/>
        </dgm:presLayoutVars>
      </dgm:prSet>
      <dgm:spPr/>
    </dgm:pt>
    <dgm:pt modelId="{18C5613A-519F-467B-BE9B-99EAE760A88A}" type="pres">
      <dgm:prSet presAssocID="{318B6126-2DEF-4374-BD3F-2CB97659879D}" presName="space" presStyleCnt="0"/>
      <dgm:spPr/>
    </dgm:pt>
    <dgm:pt modelId="{D43EB8C5-5EE0-4F44-A2CC-19C502B2FBB7}" type="pres">
      <dgm:prSet presAssocID="{DB443A2F-E64B-46E3-9030-3E26B7DBBD04}" presName="composite" presStyleCnt="0"/>
      <dgm:spPr/>
    </dgm:pt>
    <dgm:pt modelId="{1BB0F3C5-4D3D-4051-B4E4-453905B76F4E}" type="pres">
      <dgm:prSet presAssocID="{DB443A2F-E64B-46E3-9030-3E26B7DBBD04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DEF9F156-0BD4-4BD0-A2C0-F3A69EB6673E}" type="pres">
      <dgm:prSet presAssocID="{DB443A2F-E64B-46E3-9030-3E26B7DBBD04}" presName="desTx" presStyleLbl="alignAccFollowNode1" presStyleIdx="2" presStyleCnt="4">
        <dgm:presLayoutVars>
          <dgm:bulletEnabled val="1"/>
        </dgm:presLayoutVars>
      </dgm:prSet>
      <dgm:spPr/>
    </dgm:pt>
    <dgm:pt modelId="{3D904A74-8F3B-4268-AA49-9928AAEE4FA6}" type="pres">
      <dgm:prSet presAssocID="{6395D3D7-95D1-4139-A2FC-4BD8D5D232E3}" presName="space" presStyleCnt="0"/>
      <dgm:spPr/>
    </dgm:pt>
    <dgm:pt modelId="{F1C1A759-8405-48C1-AA5A-339E18DE2835}" type="pres">
      <dgm:prSet presAssocID="{C51F392C-745B-48CF-8066-4901897D6D86}" presName="composite" presStyleCnt="0"/>
      <dgm:spPr/>
    </dgm:pt>
    <dgm:pt modelId="{00FE37EC-888D-4447-97EB-EDD797D2D6E5}" type="pres">
      <dgm:prSet presAssocID="{C51F392C-745B-48CF-8066-4901897D6D8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4246B7AD-6453-41C9-A0E7-044A243E74FC}" type="pres">
      <dgm:prSet presAssocID="{C51F392C-745B-48CF-8066-4901897D6D86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1E1AE504-253D-458F-9469-0900E32304C5}" type="presOf" srcId="{C51F392C-745B-48CF-8066-4901897D6D86}" destId="{00FE37EC-888D-4447-97EB-EDD797D2D6E5}" srcOrd="0" destOrd="0" presId="urn:microsoft.com/office/officeart/2005/8/layout/hList1"/>
    <dgm:cxn modelId="{51BF1E07-0ACD-4A76-AFA0-6CF5348DC8D8}" type="presOf" srcId="{48122541-5F0C-4C10-8833-29C9A8765736}" destId="{4246B7AD-6453-41C9-A0E7-044A243E74FC}" srcOrd="0" destOrd="2" presId="urn:microsoft.com/office/officeart/2005/8/layout/hList1"/>
    <dgm:cxn modelId="{BDAC910C-51E9-459A-9961-A748A545F45B}" srcId="{C5F0E941-0F1B-4973-AD13-01A67597396B}" destId="{81679FB2-42EA-4AE4-A873-F2DDE12F66C5}" srcOrd="1" destOrd="0" parTransId="{2953B410-FA4D-4CF7-952F-18AB5A3CE466}" sibTransId="{318B6126-2DEF-4374-BD3F-2CB97659879D}"/>
    <dgm:cxn modelId="{C3E08718-0853-411D-BC2F-87E74B5C1D95}" type="presOf" srcId="{DA07E12B-0DB0-4A80-A91D-32F1A7496345}" destId="{5F6C0BE4-F5DD-4F3F-8B14-31F3E67A7D84}" srcOrd="0" destOrd="1" presId="urn:microsoft.com/office/officeart/2005/8/layout/hList1"/>
    <dgm:cxn modelId="{D59AA025-7C51-45FE-B0FB-711C6169A1F9}" srcId="{DB443A2F-E64B-46E3-9030-3E26B7DBBD04}" destId="{4E258839-0943-4FE7-9B42-C9A4BD29227C}" srcOrd="1" destOrd="0" parTransId="{0C4B33C9-B38C-424B-BD8A-696CC851ED60}" sibTransId="{34F224D2-2BF8-4B2F-8DFD-877E13C0FEC5}"/>
    <dgm:cxn modelId="{C87AAC26-313E-49D4-8EB0-0414D1AA7A0B}" srcId="{C5F0E941-0F1B-4973-AD13-01A67597396B}" destId="{DB443A2F-E64B-46E3-9030-3E26B7DBBD04}" srcOrd="2" destOrd="0" parTransId="{29A994E9-A650-40C7-9597-7000A8CA343C}" sibTransId="{6395D3D7-95D1-4139-A2FC-4BD8D5D232E3}"/>
    <dgm:cxn modelId="{5565553C-24CE-40EF-B308-B46618301464}" srcId="{E439F42A-BCC7-42D1-A4BF-07D413C15C17}" destId="{DA07E12B-0DB0-4A80-A91D-32F1A7496345}" srcOrd="1" destOrd="0" parTransId="{0CF2CAE0-E3A2-4A3F-9AF4-A9F65DD3720E}" sibTransId="{D85C942B-2ECC-4FB6-BB5F-E4C3B98AB1F7}"/>
    <dgm:cxn modelId="{AB3C6262-D616-416E-A4A7-E53CFCC52EB0}" srcId="{C51F392C-745B-48CF-8066-4901897D6D86}" destId="{48122541-5F0C-4C10-8833-29C9A8765736}" srcOrd="2" destOrd="0" parTransId="{4EDB52DD-4426-4C1F-A206-CE5A7AEF27EE}" sibTransId="{AFDEA2F5-22F3-41EC-BFBF-2366D2418357}"/>
    <dgm:cxn modelId="{77BBAA68-F154-4222-BF3B-5528EF56B298}" srcId="{DB443A2F-E64B-46E3-9030-3E26B7DBBD04}" destId="{84D915A6-4A59-498F-8EC4-D15A8B5E1326}" srcOrd="2" destOrd="0" parTransId="{E70790B7-5027-4D61-A9C3-2D322D1FF1F5}" sibTransId="{D8DE4FAA-2CE7-44A2-A14D-12C2B2464FFD}"/>
    <dgm:cxn modelId="{03441D6D-5346-4326-9E4F-D9FF130AED24}" type="presOf" srcId="{64D79EBF-55CA-47BB-A712-249E34D9CD93}" destId="{5F6C0BE4-F5DD-4F3F-8B14-31F3E67A7D84}" srcOrd="0" destOrd="2" presId="urn:microsoft.com/office/officeart/2005/8/layout/hList1"/>
    <dgm:cxn modelId="{06700F6E-C9EF-488B-9089-5893E751FEC7}" type="presOf" srcId="{C80BA8CF-89E3-43E0-A115-7D2F7BDC1704}" destId="{DEF9F156-0BD4-4BD0-A2C0-F3A69EB6673E}" srcOrd="0" destOrd="0" presId="urn:microsoft.com/office/officeart/2005/8/layout/hList1"/>
    <dgm:cxn modelId="{168A4E4F-D694-474F-A686-D1D2D7DB947F}" type="presOf" srcId="{AB28DF35-72F6-48B1-98A0-C83BE361DA00}" destId="{F56E895B-F5DB-4350-B54F-B83E64BD7B70}" srcOrd="0" destOrd="1" presId="urn:microsoft.com/office/officeart/2005/8/layout/hList1"/>
    <dgm:cxn modelId="{7B9AAA72-5D90-4880-951F-F8C2DE125CF1}" type="presOf" srcId="{C5F0E941-0F1B-4973-AD13-01A67597396B}" destId="{A5A57846-1754-4654-9D57-6C109953AA07}" srcOrd="0" destOrd="0" presId="urn:microsoft.com/office/officeart/2005/8/layout/hList1"/>
    <dgm:cxn modelId="{C6A9FC59-BE29-4AE7-9E8D-1D96BFD866AC}" srcId="{E439F42A-BCC7-42D1-A4BF-07D413C15C17}" destId="{64D79EBF-55CA-47BB-A712-249E34D9CD93}" srcOrd="2" destOrd="0" parTransId="{76B070E4-7E4B-4A85-ABA3-780525D8E91C}" sibTransId="{B44AD486-9AF8-4ECA-AF32-4E225B2283C7}"/>
    <dgm:cxn modelId="{D94B2F89-0793-42D8-9CF4-FB739812381F}" srcId="{DB443A2F-E64B-46E3-9030-3E26B7DBBD04}" destId="{C80BA8CF-89E3-43E0-A115-7D2F7BDC1704}" srcOrd="0" destOrd="0" parTransId="{586BF002-EF25-43F2-98B5-946F94072857}" sibTransId="{0DAF3E4C-9BE3-4FDD-8ABF-61C764E70E4F}"/>
    <dgm:cxn modelId="{9DC91DAC-D83E-4091-97E8-1F836420F46E}" type="presOf" srcId="{8597C0FE-B0CB-4BCA-9D66-DFDB722C6B78}" destId="{4246B7AD-6453-41C9-A0E7-044A243E74FC}" srcOrd="0" destOrd="0" presId="urn:microsoft.com/office/officeart/2005/8/layout/hList1"/>
    <dgm:cxn modelId="{D02E9CB6-039A-478B-B04F-A73823C11563}" srcId="{81679FB2-42EA-4AE4-A873-F2DDE12F66C5}" destId="{AB28DF35-72F6-48B1-98A0-C83BE361DA00}" srcOrd="1" destOrd="0" parTransId="{88BF385C-342A-4D1F-8F53-4819EF318380}" sibTransId="{1C981231-1DD3-4039-87DE-FE713F34AC30}"/>
    <dgm:cxn modelId="{859E86C0-BD78-430E-A4AA-097A764EA99E}" type="presOf" srcId="{84D915A6-4A59-498F-8EC4-D15A8B5E1326}" destId="{DEF9F156-0BD4-4BD0-A2C0-F3A69EB6673E}" srcOrd="0" destOrd="2" presId="urn:microsoft.com/office/officeart/2005/8/layout/hList1"/>
    <dgm:cxn modelId="{EFE0A5C0-DE7D-4B17-8731-A3AB6F6DA9EF}" srcId="{E439F42A-BCC7-42D1-A4BF-07D413C15C17}" destId="{74FFE979-7722-4692-9D4C-FEDBA60B249D}" srcOrd="0" destOrd="0" parTransId="{D48079DB-3437-4D11-A772-F0BFDB7610EF}" sibTransId="{55B352D8-553B-408F-B9DF-DD8FD484D69A}"/>
    <dgm:cxn modelId="{E825ADC4-A38C-4953-B212-B0721C6CAE89}" type="presOf" srcId="{81679FB2-42EA-4AE4-A873-F2DDE12F66C5}" destId="{7ED5A030-5295-43F8-A37F-83C47AC98902}" srcOrd="0" destOrd="0" presId="urn:microsoft.com/office/officeart/2005/8/layout/hList1"/>
    <dgm:cxn modelId="{D9B056C5-224F-4740-BE14-3D657B3EEC43}" srcId="{81679FB2-42EA-4AE4-A873-F2DDE12F66C5}" destId="{AA140B9A-B2A7-42F6-AF6E-A7A67FA6DA58}" srcOrd="0" destOrd="0" parTransId="{F6B621B2-1D57-4E44-85D8-57F058AEEDC0}" sibTransId="{B0F9C84D-A532-4180-ACFB-4D7F607D0917}"/>
    <dgm:cxn modelId="{A6C905CF-7580-48A0-BAC9-02C41B4DDEC3}" type="presOf" srcId="{E439F42A-BCC7-42D1-A4BF-07D413C15C17}" destId="{4795FBA3-B640-493A-81A3-6BD48AA48A4F}" srcOrd="0" destOrd="0" presId="urn:microsoft.com/office/officeart/2005/8/layout/hList1"/>
    <dgm:cxn modelId="{7B4352D3-3822-48C5-897A-671EC63F9392}" srcId="{C51F392C-745B-48CF-8066-4901897D6D86}" destId="{8597C0FE-B0CB-4BCA-9D66-DFDB722C6B78}" srcOrd="0" destOrd="0" parTransId="{C6CC20FA-1718-4761-A6EA-810AC0CD03FB}" sibTransId="{C8680DF5-4611-4D83-AFA3-54231677A4C3}"/>
    <dgm:cxn modelId="{1302B0E1-E320-47A7-B4C0-A7AD0D66FE38}" type="presOf" srcId="{DB443A2F-E64B-46E3-9030-3E26B7DBBD04}" destId="{1BB0F3C5-4D3D-4051-B4E4-453905B76F4E}" srcOrd="0" destOrd="0" presId="urn:microsoft.com/office/officeart/2005/8/layout/hList1"/>
    <dgm:cxn modelId="{7E24D1EB-920D-4A65-8773-E88C7AA3CE87}" type="presOf" srcId="{D173E2A6-7517-4818-B26E-A5E38FA06326}" destId="{4246B7AD-6453-41C9-A0E7-044A243E74FC}" srcOrd="0" destOrd="1" presId="urn:microsoft.com/office/officeart/2005/8/layout/hList1"/>
    <dgm:cxn modelId="{5DE31BEF-5C5D-46D3-A36D-797A350D6D31}" srcId="{C5F0E941-0F1B-4973-AD13-01A67597396B}" destId="{C51F392C-745B-48CF-8066-4901897D6D86}" srcOrd="3" destOrd="0" parTransId="{28953B4E-161B-446A-9188-8AC6B7DF8A1C}" sibTransId="{0AE922DD-140C-4D12-BB39-DF3BBF1C7A79}"/>
    <dgm:cxn modelId="{B0FE39F0-C84D-4221-84A1-753B7E576889}" srcId="{C5F0E941-0F1B-4973-AD13-01A67597396B}" destId="{E439F42A-BCC7-42D1-A4BF-07D413C15C17}" srcOrd="0" destOrd="0" parTransId="{CCB6F388-F55E-464B-8A62-AFCA10B6105F}" sibTransId="{3AE5C0F6-7D3E-4752-BBDD-D94553595BD1}"/>
    <dgm:cxn modelId="{200A9CF6-02E2-4950-BF9D-A101B6FA3FA1}" srcId="{C51F392C-745B-48CF-8066-4901897D6D86}" destId="{D173E2A6-7517-4818-B26E-A5E38FA06326}" srcOrd="1" destOrd="0" parTransId="{F8D0E7CE-10BD-4B81-AC3A-E774F158682B}" sibTransId="{8DAC3AA8-A19B-43F6-9A8D-707F13ED13A3}"/>
    <dgm:cxn modelId="{CD18AFFA-2E5B-42B8-B492-D280E7AC25F5}" type="presOf" srcId="{AA140B9A-B2A7-42F6-AF6E-A7A67FA6DA58}" destId="{F56E895B-F5DB-4350-B54F-B83E64BD7B70}" srcOrd="0" destOrd="0" presId="urn:microsoft.com/office/officeart/2005/8/layout/hList1"/>
    <dgm:cxn modelId="{72FB32FD-D845-43E0-A3B2-78D776763B19}" type="presOf" srcId="{4E258839-0943-4FE7-9B42-C9A4BD29227C}" destId="{DEF9F156-0BD4-4BD0-A2C0-F3A69EB6673E}" srcOrd="0" destOrd="1" presId="urn:microsoft.com/office/officeart/2005/8/layout/hList1"/>
    <dgm:cxn modelId="{FA8DFFFD-D60E-4338-8B4F-B8452C05DA27}" type="presOf" srcId="{74FFE979-7722-4692-9D4C-FEDBA60B249D}" destId="{5F6C0BE4-F5DD-4F3F-8B14-31F3E67A7D84}" srcOrd="0" destOrd="0" presId="urn:microsoft.com/office/officeart/2005/8/layout/hList1"/>
    <dgm:cxn modelId="{55C2F5A9-9B82-48B8-8CB5-56CF96EBEBA9}" type="presParOf" srcId="{A5A57846-1754-4654-9D57-6C109953AA07}" destId="{38560E6A-68D2-4A5C-B9B4-B6040E067D59}" srcOrd="0" destOrd="0" presId="urn:microsoft.com/office/officeart/2005/8/layout/hList1"/>
    <dgm:cxn modelId="{64A872A0-AB62-49D2-85CF-E951151FA37F}" type="presParOf" srcId="{38560E6A-68D2-4A5C-B9B4-B6040E067D59}" destId="{4795FBA3-B640-493A-81A3-6BD48AA48A4F}" srcOrd="0" destOrd="0" presId="urn:microsoft.com/office/officeart/2005/8/layout/hList1"/>
    <dgm:cxn modelId="{DC90C773-6B70-4E75-B24B-8B47B6323147}" type="presParOf" srcId="{38560E6A-68D2-4A5C-B9B4-B6040E067D59}" destId="{5F6C0BE4-F5DD-4F3F-8B14-31F3E67A7D84}" srcOrd="1" destOrd="0" presId="urn:microsoft.com/office/officeart/2005/8/layout/hList1"/>
    <dgm:cxn modelId="{8B11A683-7667-46C6-BDE2-E24EFABB9908}" type="presParOf" srcId="{A5A57846-1754-4654-9D57-6C109953AA07}" destId="{501DCE3C-1086-47EB-85CD-6C1EFACCFA07}" srcOrd="1" destOrd="0" presId="urn:microsoft.com/office/officeart/2005/8/layout/hList1"/>
    <dgm:cxn modelId="{7FDC1895-6B38-4C69-833D-AFE127FB367F}" type="presParOf" srcId="{A5A57846-1754-4654-9D57-6C109953AA07}" destId="{6DE020E0-841D-4B99-B75D-8B131B3E979D}" srcOrd="2" destOrd="0" presId="urn:microsoft.com/office/officeart/2005/8/layout/hList1"/>
    <dgm:cxn modelId="{ACB0F6EA-8097-4190-853B-915689152F44}" type="presParOf" srcId="{6DE020E0-841D-4B99-B75D-8B131B3E979D}" destId="{7ED5A030-5295-43F8-A37F-83C47AC98902}" srcOrd="0" destOrd="0" presId="urn:microsoft.com/office/officeart/2005/8/layout/hList1"/>
    <dgm:cxn modelId="{FE02743C-EF9E-4EE3-B1F5-3E5481958D9E}" type="presParOf" srcId="{6DE020E0-841D-4B99-B75D-8B131B3E979D}" destId="{F56E895B-F5DB-4350-B54F-B83E64BD7B70}" srcOrd="1" destOrd="0" presId="urn:microsoft.com/office/officeart/2005/8/layout/hList1"/>
    <dgm:cxn modelId="{E5E67352-E4B1-4263-9E96-7C58590CDA28}" type="presParOf" srcId="{A5A57846-1754-4654-9D57-6C109953AA07}" destId="{18C5613A-519F-467B-BE9B-99EAE760A88A}" srcOrd="3" destOrd="0" presId="urn:microsoft.com/office/officeart/2005/8/layout/hList1"/>
    <dgm:cxn modelId="{2A0CFB6C-922E-4BC4-9037-3D75C7BEC74C}" type="presParOf" srcId="{A5A57846-1754-4654-9D57-6C109953AA07}" destId="{D43EB8C5-5EE0-4F44-A2CC-19C502B2FBB7}" srcOrd="4" destOrd="0" presId="urn:microsoft.com/office/officeart/2005/8/layout/hList1"/>
    <dgm:cxn modelId="{9F105C79-1032-4761-A959-2259C7B6C59A}" type="presParOf" srcId="{D43EB8C5-5EE0-4F44-A2CC-19C502B2FBB7}" destId="{1BB0F3C5-4D3D-4051-B4E4-453905B76F4E}" srcOrd="0" destOrd="0" presId="urn:microsoft.com/office/officeart/2005/8/layout/hList1"/>
    <dgm:cxn modelId="{7B44FA0F-B9EB-49C4-A555-7B0E533782E5}" type="presParOf" srcId="{D43EB8C5-5EE0-4F44-A2CC-19C502B2FBB7}" destId="{DEF9F156-0BD4-4BD0-A2C0-F3A69EB6673E}" srcOrd="1" destOrd="0" presId="urn:microsoft.com/office/officeart/2005/8/layout/hList1"/>
    <dgm:cxn modelId="{B4424CCC-CDBD-406C-957E-C05D33CEC6EB}" type="presParOf" srcId="{A5A57846-1754-4654-9D57-6C109953AA07}" destId="{3D904A74-8F3B-4268-AA49-9928AAEE4FA6}" srcOrd="5" destOrd="0" presId="urn:microsoft.com/office/officeart/2005/8/layout/hList1"/>
    <dgm:cxn modelId="{21593839-DE24-4E9A-9293-BC67927B2820}" type="presParOf" srcId="{A5A57846-1754-4654-9D57-6C109953AA07}" destId="{F1C1A759-8405-48C1-AA5A-339E18DE2835}" srcOrd="6" destOrd="0" presId="urn:microsoft.com/office/officeart/2005/8/layout/hList1"/>
    <dgm:cxn modelId="{B1C39966-0A1D-43F4-B75F-E2D5566B769C}" type="presParOf" srcId="{F1C1A759-8405-48C1-AA5A-339E18DE2835}" destId="{00FE37EC-888D-4447-97EB-EDD797D2D6E5}" srcOrd="0" destOrd="0" presId="urn:microsoft.com/office/officeart/2005/8/layout/hList1"/>
    <dgm:cxn modelId="{8D3DB809-56F9-4CC5-BEC6-7826B92DEE0C}" type="presParOf" srcId="{F1C1A759-8405-48C1-AA5A-339E18DE2835}" destId="{4246B7AD-6453-41C9-A0E7-044A243E74F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95FBA3-B640-493A-81A3-6BD48AA48A4F}">
      <dsp:nvSpPr>
        <dsp:cNvPr id="0" name=""/>
        <dsp:cNvSpPr/>
      </dsp:nvSpPr>
      <dsp:spPr>
        <a:xfrm>
          <a:off x="4300" y="983885"/>
          <a:ext cx="2585780" cy="806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Digital</a:t>
          </a:r>
        </a:p>
      </dsp:txBody>
      <dsp:txXfrm>
        <a:off x="4300" y="983885"/>
        <a:ext cx="2585780" cy="806400"/>
      </dsp:txXfrm>
    </dsp:sp>
    <dsp:sp modelId="{5F6C0BE4-F5DD-4F3F-8B14-31F3E67A7D84}">
      <dsp:nvSpPr>
        <dsp:cNvPr id="0" name=""/>
        <dsp:cNvSpPr/>
      </dsp:nvSpPr>
      <dsp:spPr>
        <a:xfrm>
          <a:off x="4300" y="1790285"/>
          <a:ext cx="2585780" cy="24835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kern="1200" dirty="0"/>
            <a:t>Virtualização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kern="1200" dirty="0"/>
            <a:t>Gov. </a:t>
          </a:r>
          <a:r>
            <a:rPr lang="pt-BR" sz="2800" kern="1200" dirty="0" err="1"/>
            <a:t>Techs</a:t>
          </a:r>
          <a:endParaRPr lang="pt-BR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kern="1200" dirty="0"/>
            <a:t>Indústria 5.0</a:t>
          </a:r>
        </a:p>
      </dsp:txBody>
      <dsp:txXfrm>
        <a:off x="4300" y="1790285"/>
        <a:ext cx="2585780" cy="2483538"/>
      </dsp:txXfrm>
    </dsp:sp>
    <dsp:sp modelId="{7ED5A030-5295-43F8-A37F-83C47AC98902}">
      <dsp:nvSpPr>
        <dsp:cNvPr id="0" name=""/>
        <dsp:cNvSpPr/>
      </dsp:nvSpPr>
      <dsp:spPr>
        <a:xfrm>
          <a:off x="2952089" y="983885"/>
          <a:ext cx="2585780" cy="806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Conectada</a:t>
          </a:r>
        </a:p>
      </dsp:txBody>
      <dsp:txXfrm>
        <a:off x="2952089" y="983885"/>
        <a:ext cx="2585780" cy="806400"/>
      </dsp:txXfrm>
    </dsp:sp>
    <dsp:sp modelId="{F56E895B-F5DB-4350-B54F-B83E64BD7B70}">
      <dsp:nvSpPr>
        <dsp:cNvPr id="0" name=""/>
        <dsp:cNvSpPr/>
      </dsp:nvSpPr>
      <dsp:spPr>
        <a:xfrm>
          <a:off x="2952089" y="1790285"/>
          <a:ext cx="2585780" cy="24835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kern="1200" dirty="0"/>
            <a:t>Redes Sociais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kern="1200" dirty="0"/>
            <a:t>Cidades Inteligentes</a:t>
          </a:r>
        </a:p>
      </dsp:txBody>
      <dsp:txXfrm>
        <a:off x="2952089" y="1790285"/>
        <a:ext cx="2585780" cy="2483538"/>
      </dsp:txXfrm>
    </dsp:sp>
    <dsp:sp modelId="{1BB0F3C5-4D3D-4051-B4E4-453905B76F4E}">
      <dsp:nvSpPr>
        <dsp:cNvPr id="0" name=""/>
        <dsp:cNvSpPr/>
      </dsp:nvSpPr>
      <dsp:spPr>
        <a:xfrm>
          <a:off x="5899879" y="983885"/>
          <a:ext cx="2585780" cy="806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Disruptiva</a:t>
          </a:r>
        </a:p>
      </dsp:txBody>
      <dsp:txXfrm>
        <a:off x="5899879" y="983885"/>
        <a:ext cx="2585780" cy="806400"/>
      </dsp:txXfrm>
    </dsp:sp>
    <dsp:sp modelId="{DEF9F156-0BD4-4BD0-A2C0-F3A69EB6673E}">
      <dsp:nvSpPr>
        <dsp:cNvPr id="0" name=""/>
        <dsp:cNvSpPr/>
      </dsp:nvSpPr>
      <dsp:spPr>
        <a:xfrm>
          <a:off x="5899879" y="1790285"/>
          <a:ext cx="2585780" cy="24835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kern="1200" dirty="0"/>
            <a:t>Inteligência Artificial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kern="1200" dirty="0"/>
            <a:t>Dispositivos Vestíveis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2800" kern="1200" dirty="0"/>
        </a:p>
      </dsp:txBody>
      <dsp:txXfrm>
        <a:off x="5899879" y="1790285"/>
        <a:ext cx="2585780" cy="2483538"/>
      </dsp:txXfrm>
    </dsp:sp>
    <dsp:sp modelId="{00FE37EC-888D-4447-97EB-EDD797D2D6E5}">
      <dsp:nvSpPr>
        <dsp:cNvPr id="0" name=""/>
        <dsp:cNvSpPr/>
      </dsp:nvSpPr>
      <dsp:spPr>
        <a:xfrm>
          <a:off x="8847668" y="983885"/>
          <a:ext cx="2585780" cy="806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Acessível</a:t>
          </a:r>
        </a:p>
      </dsp:txBody>
      <dsp:txXfrm>
        <a:off x="8847668" y="983885"/>
        <a:ext cx="2585780" cy="806400"/>
      </dsp:txXfrm>
    </dsp:sp>
    <dsp:sp modelId="{4246B7AD-6453-41C9-A0E7-044A243E74FC}">
      <dsp:nvSpPr>
        <dsp:cNvPr id="0" name=""/>
        <dsp:cNvSpPr/>
      </dsp:nvSpPr>
      <dsp:spPr>
        <a:xfrm>
          <a:off x="8847668" y="1790285"/>
          <a:ext cx="2585780" cy="24835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kern="1200" dirty="0" err="1"/>
            <a:t>SmartPhones</a:t>
          </a:r>
          <a:endParaRPr lang="pt-BR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kern="1200" dirty="0"/>
            <a:t>Redes públicas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2800" kern="1200" dirty="0"/>
        </a:p>
      </dsp:txBody>
      <dsp:txXfrm>
        <a:off x="8847668" y="1790285"/>
        <a:ext cx="2585780" cy="24835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159CD-DDC7-4EEC-8CCF-21774A38FCB5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71DF7-2570-420C-94AE-CAB864EE72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9016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0D540EAE-A6B5-47FC-AA20-98A81354A5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07A055-20D9-4166-B3BC-5CEBD3992844}" type="slidenum">
              <a:rPr lang="pt-BR" altLang="pt-B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3E964CB4-C6CB-4E3E-B693-815E6C640C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88913" y="728663"/>
            <a:ext cx="6481762" cy="36464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29528CF3-4766-45CF-BC59-3C9390330B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18038"/>
            <a:ext cx="5029200" cy="4376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-"/>
            </a:pPr>
            <a:r>
              <a:rPr lang="en-US" altLang="zh-TW">
                <a:latin typeface="Arial" panose="020B0604020202020204" pitchFamily="34" charset="0"/>
              </a:rPr>
              <a:t>Para melhor caracterizar o nível de maturidade dos portais e-gov, Holmes propôs uma classificação em 5 níveis de acordo com o propósito e com</a:t>
            </a:r>
            <a:br>
              <a:rPr lang="en-US" altLang="zh-TW">
                <a:latin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</a:rPr>
              <a:t>os recursos oferecidos pelos POrtais e-gov. </a:t>
            </a:r>
          </a:p>
          <a:p>
            <a:pPr eaLnBrk="1" hangingPunct="1">
              <a:buFontTx/>
              <a:buChar char="-"/>
            </a:pPr>
            <a:r>
              <a:rPr lang="en-US" altLang="zh-TW">
                <a:latin typeface="Arial" panose="020B0604020202020204" pitchFamily="34" charset="0"/>
              </a:rPr>
              <a:t>Este níveis são projetados em um curva no qual o eixo X refere-se ao benefício proporcionado para a sociedade e no Y a sofisticação tecnológica da solução</a:t>
            </a:r>
          </a:p>
          <a:p>
            <a:pPr eaLnBrk="1" hangingPunct="1">
              <a:buFontTx/>
              <a:buChar char="-"/>
            </a:pPr>
            <a:r>
              <a:rPr lang="en-US" altLang="zh-TW">
                <a:latin typeface="Arial" panose="020B0604020202020204" pitchFamily="34" charset="0"/>
              </a:rPr>
              <a:t>Na primeir</a:t>
            </a:r>
          </a:p>
        </p:txBody>
      </p:sp>
    </p:spTree>
    <p:extLst>
      <p:ext uri="{BB962C8B-B14F-4D97-AF65-F5344CB8AC3E}">
        <p14:creationId xmlns:p14="http://schemas.microsoft.com/office/powerpoint/2010/main" val="2423887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>
            <a:extLst>
              <a:ext uri="{FF2B5EF4-FFF2-40B4-BE49-F238E27FC236}">
                <a16:creationId xmlns:a16="http://schemas.microsoft.com/office/drawing/2014/main" id="{CB5FF3EE-F270-40DF-8A75-4F4D257B13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155B032-CE4D-435F-95FF-2AE1225151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dirty="0">
                <a:cs typeface="Calibri" panose="020F0502020204030204" pitchFamily="34" charset="0"/>
              </a:rPr>
              <a:t>Estratégia de TD do </a:t>
            </a:r>
            <a:r>
              <a:rPr lang="pt-BR" dirty="0" err="1">
                <a:cs typeface="Calibri" panose="020F0502020204030204" pitchFamily="34" charset="0"/>
              </a:rPr>
              <a:t>Gov</a:t>
            </a:r>
            <a:endParaRPr lang="pt-BR" dirty="0"/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dirty="0">
                <a:cs typeface="Calibri" panose="020F0502020204030204" pitchFamily="34" charset="0"/>
              </a:rPr>
              <a:t>Jones e Crowe (2001)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Di Maio e Howard (2017) – </a:t>
            </a:r>
            <a:r>
              <a:rPr lang="pt-BR" dirty="0" err="1">
                <a:ea typeface="Calibri" panose="020F0502020204030204" pitchFamily="34" charset="0"/>
                <a:cs typeface="Times New Roman" panose="02020603050405020304" pitchFamily="18" charset="0"/>
              </a:rPr>
              <a:t>Gartner</a:t>
            </a: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 ID G00334525</a:t>
            </a:r>
            <a:endParaRPr lang="pt-BR" dirty="0"/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b="1" dirty="0">
              <a:solidFill>
                <a:srgbClr val="344978"/>
              </a:solidFill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b="1" dirty="0">
              <a:solidFill>
                <a:srgbClr val="344978"/>
              </a:solidFill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b="1" dirty="0">
                <a:solidFill>
                  <a:srgbClr val="344978"/>
                </a:solidFill>
              </a:rPr>
              <a:t>Governo Eletrônico: </a:t>
            </a:r>
            <a:r>
              <a:rPr lang="pt-BR" dirty="0">
                <a:solidFill>
                  <a:srgbClr val="344978"/>
                </a:solidFill>
              </a:rPr>
              <a:t>Serviços governamentais tradicionais através de canais online.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b="1" dirty="0">
                <a:solidFill>
                  <a:srgbClr val="344978"/>
                </a:solidFill>
              </a:rPr>
              <a:t>Governo Digital: </a:t>
            </a:r>
            <a:r>
              <a:rPr lang="pt-BR" dirty="0">
                <a:solidFill>
                  <a:srgbClr val="344978"/>
                </a:solidFill>
              </a:rPr>
              <a:t>Otimização, transformação e criação de serviços governamentais a partir de dados digitais.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dirty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dirty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dirty="0"/>
              <a:t>Montar o material como uma jornada realmente...agrupar as categorias para melhor evidenciar os estágios.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dirty="0"/>
              <a:t>Nos slides seguintes utilizar um slide para dar exemplos de cada um dos estágios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Reforçar na fala: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Análise de concorrência.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Forma de construção.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Matriz construída para dar subsídios para outros trabalhos aqui na UNGP.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Transação – foco financeiro, acreditamos ser importante porque é um estágio que muda o modelo de negócio, e o órgão precisa estar integrado com as outras ferramentas e instituições financeiras.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Integração com o ecossistema.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********************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INFORMAÇÃO</a:t>
            </a:r>
            <a:endParaRPr lang="pt-BR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Portal Info: Consulta online da relação de documentos para levar ao órgão. Informação para stakeholders via portal. Acessibilidade em diferentes dispositivos. Parcerias com sociedade civil ou setor privado para gerar informação online.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 err="1"/>
              <a:t>DocPapel</a:t>
            </a:r>
            <a:r>
              <a:rPr lang="pt-BR" dirty="0"/>
              <a:t>: Documento em papel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LAI: Portais de serviços em atendimento à lei de transparência e acesso à informação 131/2009 e 12.527/2011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Lei Transparência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 </a:t>
            </a:r>
            <a:endParaRPr lang="pt-BR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INTERAÇÃO</a:t>
            </a:r>
            <a:endParaRPr lang="pt-BR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Preservação do modelo de serviço existente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 err="1"/>
              <a:t>Ef</a:t>
            </a:r>
            <a:r>
              <a:rPr lang="pt-BR" dirty="0"/>
              <a:t>. Operacional: Eficiência Operacional em verticais de serviços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Integração Vertical: Processos integrados em nível vertical (</a:t>
            </a:r>
            <a:r>
              <a:rPr lang="pt-BR" dirty="0" err="1"/>
              <a:t>ex</a:t>
            </a:r>
            <a:r>
              <a:rPr lang="pt-BR" dirty="0"/>
              <a:t>: processos entre órgãos para um mesmo processo)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Automação: Automação de processos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Workflow: aceleração dos processos de negócios. </a:t>
            </a:r>
            <a:r>
              <a:rPr lang="pt-BR" dirty="0" err="1"/>
              <a:t>ex</a:t>
            </a:r>
            <a:r>
              <a:rPr lang="pt-BR" dirty="0"/>
              <a:t>: eliminação de papel, otimização de mão de obra)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Processo digital: Envio de documentos digitais por meio da plataforma do governo (processo digital)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Canais aprox.: Interação com o órgão em diferentes dispositivos (canal de aproximação com o cidadão)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Dados acessíveis: de fácil interpretação e facilidade de navegação (intercâmbio de dados entre as agências direcionadas ao seu uso interno para criar um governo mais eficiente e eficaz)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Part. Política: Oportunizar a interatividade e a participação política por meio da plataforma digital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Apresentação de declarações fiscais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 err="1"/>
              <a:t>Bots</a:t>
            </a:r>
            <a:r>
              <a:rPr lang="pt-BR" dirty="0"/>
              <a:t>: </a:t>
            </a:r>
            <a:r>
              <a:rPr lang="pt-BR" dirty="0" err="1"/>
              <a:t>Bots</a:t>
            </a:r>
            <a:r>
              <a:rPr lang="pt-BR" dirty="0"/>
              <a:t> no atendimento à clientes, automação de processos "robotizados"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Sistema Feedback: Sistemas de feedback (ex. NPS do cidadão dos serviços prestados)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Dados Gerenciamento: de inter-relações com base em dados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Parcerias: Parcerias com a sociedade civil ou setor privado para facilitar interação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TRANSAÇÃO</a:t>
            </a:r>
            <a:endParaRPr lang="pt-BR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Transformação: Transformação de processos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Comp. Infra: Compartilhamento de infraestruturas, dados, processos, sistemas e serviços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Transações financeiras: Pagamento de serviços públicos digitais na esfera do próprio órgão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INTEGRAÇÃO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 err="1"/>
              <a:t>Hiperconexão</a:t>
            </a:r>
            <a:r>
              <a:rPr lang="pt-BR" dirty="0"/>
              <a:t>: governo, cidadão, ecossistema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Transformação: Transformação de modelos de negócios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Relações Horizontais: Relações horizontais entre diferentes agências e serviços públicos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Exp. </a:t>
            </a:r>
            <a:r>
              <a:rPr lang="pt-BR" dirty="0" err="1"/>
              <a:t>Tec</a:t>
            </a:r>
            <a:r>
              <a:rPr lang="pt-BR" dirty="0"/>
              <a:t>: Experiência mediada pela tecnologia (UX)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Portal Integrado: Portais de serviço em prol da integração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Dados Predição: Redefinição de serviços: </a:t>
            </a:r>
            <a:r>
              <a:rPr lang="pt-BR" dirty="0" err="1"/>
              <a:t>Redesign</a:t>
            </a:r>
            <a:r>
              <a:rPr lang="pt-BR" dirty="0"/>
              <a:t> e entrega de serviços por meio do uso de dados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48132" name="Espaço Reservado para Número de Slide 3">
            <a:extLst>
              <a:ext uri="{FF2B5EF4-FFF2-40B4-BE49-F238E27FC236}">
                <a16:creationId xmlns:a16="http://schemas.microsoft.com/office/drawing/2014/main" id="{2E6CA257-F76D-46AD-8AE1-913708536E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FC22D41-D644-4465-B8BC-5B91AD800E66}" type="slidenum">
              <a:rPr lang="pt-BR" altLang="pt-BR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962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>
            <a:extLst>
              <a:ext uri="{FF2B5EF4-FFF2-40B4-BE49-F238E27FC236}">
                <a16:creationId xmlns:a16="http://schemas.microsoft.com/office/drawing/2014/main" id="{CB5FF3EE-F270-40DF-8A75-4F4D257B13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155B032-CE4D-435F-95FF-2AE1225151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dirty="0">
                <a:cs typeface="Calibri" panose="020F0502020204030204" pitchFamily="34" charset="0"/>
              </a:rPr>
              <a:t>Estratégia de TD do </a:t>
            </a:r>
            <a:r>
              <a:rPr lang="pt-BR" dirty="0" err="1">
                <a:cs typeface="Calibri" panose="020F0502020204030204" pitchFamily="34" charset="0"/>
              </a:rPr>
              <a:t>Gov</a:t>
            </a:r>
            <a:endParaRPr lang="pt-BR" dirty="0"/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dirty="0">
                <a:cs typeface="Calibri" panose="020F0502020204030204" pitchFamily="34" charset="0"/>
              </a:rPr>
              <a:t>Jones e Crowe (2001)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Di Maio e Howard (2017) – </a:t>
            </a:r>
            <a:r>
              <a:rPr lang="pt-BR" dirty="0" err="1">
                <a:ea typeface="Calibri" panose="020F0502020204030204" pitchFamily="34" charset="0"/>
                <a:cs typeface="Times New Roman" panose="02020603050405020304" pitchFamily="18" charset="0"/>
              </a:rPr>
              <a:t>Gartner</a:t>
            </a: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 ID G00334525</a:t>
            </a:r>
            <a:endParaRPr lang="pt-BR" dirty="0"/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b="1" dirty="0">
              <a:solidFill>
                <a:srgbClr val="344978"/>
              </a:solidFill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b="1" dirty="0">
              <a:solidFill>
                <a:srgbClr val="344978"/>
              </a:solidFill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b="1" dirty="0">
                <a:solidFill>
                  <a:srgbClr val="344978"/>
                </a:solidFill>
              </a:rPr>
              <a:t>Governo Eletrônico: </a:t>
            </a:r>
            <a:r>
              <a:rPr lang="pt-BR" dirty="0">
                <a:solidFill>
                  <a:srgbClr val="344978"/>
                </a:solidFill>
              </a:rPr>
              <a:t>Serviços governamentais tradicionais através de canais online.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b="1" dirty="0">
                <a:solidFill>
                  <a:srgbClr val="344978"/>
                </a:solidFill>
              </a:rPr>
              <a:t>Governo Digital: </a:t>
            </a:r>
            <a:r>
              <a:rPr lang="pt-BR" dirty="0">
                <a:solidFill>
                  <a:srgbClr val="344978"/>
                </a:solidFill>
              </a:rPr>
              <a:t>Otimização, transformação e criação de serviços governamentais a partir de dados digitais.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dirty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dirty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dirty="0"/>
              <a:t>Montar o material como uma jornada realmente...agrupar as categorias para melhor evidenciar os estágios.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dirty="0"/>
              <a:t>Nos slides seguintes utilizar um slide para dar exemplos de cada um dos estágios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Reforçar na fala: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Análise de concorrência.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Forma de construção.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Matriz construída para dar subsídios para outros trabalhos aqui na UNGP.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Transação – foco financeiro, acreditamos ser importante porque é um estágio que muda o modelo de negócio, e o órgão precisa estar integrado com as outras ferramentas e instituições financeiras.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Integração com o ecossistema.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********************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INFORMAÇÃO</a:t>
            </a:r>
            <a:endParaRPr lang="pt-BR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Portal Info: Consulta online da relação de documentos para levar ao órgão. Informação para stakeholders via portal. Acessibilidade em diferentes dispositivos. Parcerias com sociedade civil ou setor privado para gerar informação online.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 err="1"/>
              <a:t>DocPapel</a:t>
            </a:r>
            <a:r>
              <a:rPr lang="pt-BR" dirty="0"/>
              <a:t>: Documento em papel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LAI: Portais de serviços em atendimento à lei de transparência e acesso à informação 131/2009 e 12.527/2011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Lei Transparência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 </a:t>
            </a:r>
            <a:endParaRPr lang="pt-BR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INTERAÇÃO</a:t>
            </a:r>
            <a:endParaRPr lang="pt-BR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Preservação do modelo de serviço existente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 err="1"/>
              <a:t>Ef</a:t>
            </a:r>
            <a:r>
              <a:rPr lang="pt-BR" dirty="0"/>
              <a:t>. Operacional: Eficiência Operacional em verticais de serviços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Integração Vertical: Processos integrados em nível vertical (</a:t>
            </a:r>
            <a:r>
              <a:rPr lang="pt-BR" dirty="0" err="1"/>
              <a:t>ex</a:t>
            </a:r>
            <a:r>
              <a:rPr lang="pt-BR" dirty="0"/>
              <a:t>: processos entre órgãos para um mesmo processo)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Automação: Automação de processos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Workflow: aceleração dos processos de negócios. </a:t>
            </a:r>
            <a:r>
              <a:rPr lang="pt-BR" dirty="0" err="1"/>
              <a:t>ex</a:t>
            </a:r>
            <a:r>
              <a:rPr lang="pt-BR" dirty="0"/>
              <a:t>: eliminação de papel, otimização de mão de obra)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Processo digital: Envio de documentos digitais por meio da plataforma do governo (processo digital)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Canais aprox.: Interação com o órgão em diferentes dispositivos (canal de aproximação com o cidadão)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Dados acessíveis: de fácil interpretação e facilidade de navegação (intercâmbio de dados entre as agências direcionadas ao seu uso interno para criar um governo mais eficiente e eficaz)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Part. Política: Oportunizar a interatividade e a participação política por meio da plataforma digital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Apresentação de declarações fiscais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 err="1"/>
              <a:t>Bots</a:t>
            </a:r>
            <a:r>
              <a:rPr lang="pt-BR" dirty="0"/>
              <a:t>: </a:t>
            </a:r>
            <a:r>
              <a:rPr lang="pt-BR" dirty="0" err="1"/>
              <a:t>Bots</a:t>
            </a:r>
            <a:r>
              <a:rPr lang="pt-BR" dirty="0"/>
              <a:t> no atendimento à clientes, automação de processos "robotizados"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Sistema Feedback: Sistemas de feedback (ex. NPS do cidadão dos serviços prestados)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Dados Gerenciamento: de inter-relações com base em dados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Parcerias: Parcerias com a sociedade civil ou setor privado para facilitar interação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TRANSAÇÃO</a:t>
            </a:r>
            <a:endParaRPr lang="pt-BR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Transformação: Transformação de processos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Comp. Infra: Compartilhamento de infraestruturas, dados, processos, sistemas e serviços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Transações financeiras: Pagamento de serviços públicos digitais na esfera do próprio órgão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INTEGRAÇÃO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 err="1"/>
              <a:t>Hiperconexão</a:t>
            </a:r>
            <a:r>
              <a:rPr lang="pt-BR" dirty="0"/>
              <a:t>: governo, cidadão, ecossistema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Transformação: Transformação de modelos de negócios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Relações Horizontais: Relações horizontais entre diferentes agências e serviços públicos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Exp. </a:t>
            </a:r>
            <a:r>
              <a:rPr lang="pt-BR" dirty="0" err="1"/>
              <a:t>Tec</a:t>
            </a:r>
            <a:r>
              <a:rPr lang="pt-BR" dirty="0"/>
              <a:t>: Experiência mediada pela tecnologia (UX)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Portal Integrado: Portais de serviço em prol da integração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Dados Predição: Redefinição de serviços: </a:t>
            </a:r>
            <a:r>
              <a:rPr lang="pt-BR" dirty="0" err="1"/>
              <a:t>Redesign</a:t>
            </a:r>
            <a:r>
              <a:rPr lang="pt-BR" dirty="0"/>
              <a:t> e entrega de serviços por meio do uso de dados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48132" name="Espaço Reservado para Número de Slide 3">
            <a:extLst>
              <a:ext uri="{FF2B5EF4-FFF2-40B4-BE49-F238E27FC236}">
                <a16:creationId xmlns:a16="http://schemas.microsoft.com/office/drawing/2014/main" id="{2E6CA257-F76D-46AD-8AE1-913708536E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FC22D41-D644-4465-B8BC-5B91AD800E66}" type="slidenum">
              <a:rPr lang="pt-BR" altLang="pt-BR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510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5AD0FE-8A23-4ADE-B497-26CCE0E4A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22FF3F5-1EA2-41C7-9898-EA4F0A7B4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DA4EEA-7791-44B1-94EF-22BBE436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986C-8577-4982-B6A9-5C6E83CB0EEA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85EFA0-37CF-4255-A5EA-AB1A36BB1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BA2B65-C526-4616-B871-1FF5805A5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0BBD5-D793-45FF-B63B-19E6586069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771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0E912F-8532-4CA2-88CD-5A0757103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D1CE9B1-4E92-4EA6-AD4C-D3F240F17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C1BE6A0-F199-4E01-866E-DF885E96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986C-8577-4982-B6A9-5C6E83CB0EEA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A873D3-9884-44F2-8548-780341A64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B628AC-3619-48DC-A5E3-0792BCB5D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0BBD5-D793-45FF-B63B-19E6586069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283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36BFA7B-DF97-4537-BF1E-83BF3C94EA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2BAE9E0-26CC-40DF-A67B-C9D7EAC90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7CC5430-A72B-4E3B-9D96-9C31050A7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986C-8577-4982-B6A9-5C6E83CB0EEA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C23FEC2-53F2-4FDE-A9D3-DC4B2BACB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F110E6-347E-4172-A5E2-1A9A48A2B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0BBD5-D793-45FF-B63B-19E6586069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0331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4194720"/>
            <a:ext cx="10363200" cy="610820"/>
          </a:xfrm>
        </p:spPr>
        <p:txBody>
          <a:bodyPr anchor="b">
            <a:noAutofit/>
          </a:bodyPr>
          <a:lstStyle>
            <a:lvl1pPr algn="ctr">
              <a:defRPr lang="en-US" sz="6600" b="1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670" y="4581128"/>
            <a:ext cx="10386659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4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68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A46F00D-809D-4D5F-A5C0-DFC1349DC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1" cy="711081"/>
          </a:xfrm>
        </p:spPr>
        <p:txBody>
          <a:bodyPr>
            <a:noAutofit/>
          </a:bodyPr>
          <a:lstStyle>
            <a:lvl1pPr algn="ctr">
              <a:defRPr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2EDD95-27FE-4C39-ACF6-560AAE5EBB12}"/>
              </a:ext>
            </a:extLst>
          </p:cNvPr>
          <p:cNvCxnSpPr/>
          <p:nvPr userDrawn="1"/>
        </p:nvCxnSpPr>
        <p:spPr>
          <a:xfrm>
            <a:off x="5663839" y="985922"/>
            <a:ext cx="864321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899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285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44500" y="1316482"/>
            <a:ext cx="3939540" cy="37318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65164" y="1527047"/>
            <a:ext cx="2563495" cy="4460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969D9D"/>
                </a:solidFill>
                <a:latin typeface="Arial"/>
                <a:cs typeface="Arial"/>
              </a:defRPr>
            </a:lvl1pPr>
          </a:lstStyle>
          <a:p>
            <a:pPr marL="260985">
              <a:lnSpc>
                <a:spcPct val="100000"/>
              </a:lnSpc>
              <a:spcBef>
                <a:spcPts val="30"/>
              </a:spcBef>
            </a:pPr>
            <a:r>
              <a:rPr b="1" spc="-5" dirty="0">
                <a:latin typeface="Arial"/>
                <a:cs typeface="Arial"/>
              </a:rPr>
              <a:t>RESTRICTED</a:t>
            </a:r>
          </a:p>
          <a:p>
            <a:pPr marL="25400">
              <a:lnSpc>
                <a:spcPct val="100000"/>
              </a:lnSpc>
              <a:spcBef>
                <a:spcPts val="270"/>
              </a:spcBef>
              <a:tabLst>
                <a:tab pos="253365" algn="l"/>
              </a:tabLst>
            </a:pPr>
            <a:fld id="{81D60167-4931-47E6-BA6A-407CBD079E47}" type="slidenum">
              <a:rPr spc="-5" dirty="0"/>
              <a:t>‹nº›</a:t>
            </a:fld>
            <a:r>
              <a:rPr spc="-5" dirty="0"/>
              <a:t>	© 2018 </a:t>
            </a:r>
            <a:r>
              <a:rPr spc="-10" dirty="0"/>
              <a:t>Gartner,  Inc. </a:t>
            </a:r>
            <a:r>
              <a:rPr spc="-5" dirty="0"/>
              <a:t>and/or its affiliates. All rights </a:t>
            </a:r>
            <a:r>
              <a:rPr spc="-10" dirty="0"/>
              <a:t>reserved.  Gartner  </a:t>
            </a:r>
            <a:r>
              <a:rPr spc="-5" dirty="0"/>
              <a:t>is a registered trademark of </a:t>
            </a:r>
            <a:r>
              <a:rPr spc="-10" dirty="0"/>
              <a:t>Gartner,  Inc. </a:t>
            </a:r>
            <a:r>
              <a:rPr spc="-5" dirty="0"/>
              <a:t>and its</a:t>
            </a:r>
            <a:r>
              <a:rPr spc="55" dirty="0"/>
              <a:t> </a:t>
            </a:r>
            <a:r>
              <a:rPr spc="-5" dirty="0"/>
              <a:t>affiliates.</a:t>
            </a:r>
          </a:p>
        </p:txBody>
      </p:sp>
    </p:spTree>
    <p:extLst>
      <p:ext uri="{BB962C8B-B14F-4D97-AF65-F5344CB8AC3E}">
        <p14:creationId xmlns:p14="http://schemas.microsoft.com/office/powerpoint/2010/main" val="227738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C792B0-B93C-46EE-95A2-F0F0D94E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B9A4CD-F0A0-476D-A4E6-0C8055CCF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E39D5F2-E2F1-48DE-8AF6-3931F6EEA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986C-8577-4982-B6A9-5C6E83CB0EEA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0C7BF0B-E3ED-414A-BDA2-084D99C92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56E2D2-8A02-4402-9E7D-9E16C5DC5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0BBD5-D793-45FF-B63B-19E6586069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575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EA1394-7068-4F7D-9AAC-57C5A849B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94274F-952C-441F-A394-3F63D9F81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7B978FA-A7D8-4C4D-8385-88D88C17C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986C-8577-4982-B6A9-5C6E83CB0EEA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39E2D5-9CEE-47CA-A764-EC61610BD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DB2CC9-110A-482E-8362-2571EE9BA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0BBD5-D793-45FF-B63B-19E6586069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3696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821301-621F-4562-A78B-4E0DCA932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9B1E88-8F1A-4DE8-9E1A-B91672870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268191E-5282-473F-AE71-E7C45562B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0516BD3-CDC3-490C-B781-6342827C0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986C-8577-4982-B6A9-5C6E83CB0EEA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9746A1D-97C1-427B-AC84-1DEF45178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CE50CD-9ADE-4D16-8E33-9E83C32FD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0BBD5-D793-45FF-B63B-19E6586069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1054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75482F-B4D2-42AF-BC21-8A51AC40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874BDB4-1F6E-4088-A39C-D7F41E369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B9C717D-4F8C-40B8-B4BB-FA4589AE7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89EAB02-E88F-4FC7-A7F1-C5C2B3D7C5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81CDF79-19B2-4AAC-978F-BC6922CEC8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94C8B56-B3C4-4706-8C5A-B9A221A3C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986C-8577-4982-B6A9-5C6E83CB0EEA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B0D7C0E-47A2-4E52-A07B-7169BDF6A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326F78B-1ABF-4FC0-8270-A359C0039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0BBD5-D793-45FF-B63B-19E6586069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610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3E94E9-431F-4923-A85C-2C3B0298C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8782EF4-246A-4FC3-9D4F-4122673E9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986C-8577-4982-B6A9-5C6E83CB0EEA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3F8681F-4278-4AF0-B2A7-31FBDF751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43300E4-9548-4F75-B4DB-10A8C685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0BBD5-D793-45FF-B63B-19E6586069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9205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52AE921-98CF-4BFB-B217-7657A0B2E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986C-8577-4982-B6A9-5C6E83CB0EEA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26576F0-1038-4C4A-B9B5-D1A8E3FDA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1AD3E76-F27B-40CF-AD1C-CEC4C45A0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0BBD5-D793-45FF-B63B-19E6586069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3807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D0831-BDE3-4B7F-B8DB-0AA2FBDC3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7F908B-C271-4072-88AA-7D01E9131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561801B-0B8B-4C64-AD20-DF86278BB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05BAA3-16FC-44CD-9B68-C7A2447DB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986C-8577-4982-B6A9-5C6E83CB0EEA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5A42ADF-335F-4B1B-B82C-9CCF4E904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8303190-3EAC-43FC-BC6E-56B472C42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0BBD5-D793-45FF-B63B-19E6586069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2309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872F96-2448-4033-BECB-51C06D5D9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6273C13-B787-49BD-9670-EA26AFCA20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61CA7B-B1CC-4BCA-A699-685719AAC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981B170-5686-410F-9C2D-BC5FE1807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986C-8577-4982-B6A9-5C6E83CB0EEA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4F85A0F-7C71-4304-8187-E41A07B8D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992B3F6-6168-421E-9CB7-686558CAB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0BBD5-D793-45FF-B63B-19E6586069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7723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A8FBBEB-47BD-4C84-9BB4-00EBF0B71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F7A176C-AAE1-4F95-96B1-69A830FA8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7D9499-1FD7-425D-B630-575B98BA87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9986C-8577-4982-B6A9-5C6E83CB0EEA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979A40-B9C1-4F32-A244-8E69E0E2F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83D997-5BB9-432A-A606-F7A6CEA4D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0BBD5-D793-45FF-B63B-19E6586069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641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uFRDZjnwPo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DcgGPMaviM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www.youtube.com/watch?v=PKFgJuXN6Fw" TargetMode="Externa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F48CFE-D144-4037-8E62-8BBEDC060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6979" y="2872411"/>
            <a:ext cx="10360501" cy="1160516"/>
          </a:xfrm>
        </p:spPr>
        <p:txBody>
          <a:bodyPr anchor="b">
            <a:noAutofit/>
          </a:bodyPr>
          <a:lstStyle/>
          <a:p>
            <a:pPr algn="l"/>
            <a:r>
              <a:rPr lang="en-IN" sz="4800" dirty="0">
                <a:solidFill>
                  <a:schemeClr val="tx1"/>
                </a:solidFill>
              </a:rPr>
              <a:t>PODER EXECUTIVO</a:t>
            </a:r>
          </a:p>
        </p:txBody>
      </p:sp>
      <p:sp>
        <p:nvSpPr>
          <p:cNvPr id="17" name="Subtitle 3">
            <a:extLst>
              <a:ext uri="{FF2B5EF4-FFF2-40B4-BE49-F238E27FC236}">
                <a16:creationId xmlns:a16="http://schemas.microsoft.com/office/drawing/2014/main" id="{12F66A6C-02C5-4FE6-9B61-C7CA13F07D16}"/>
              </a:ext>
            </a:extLst>
          </p:cNvPr>
          <p:cNvSpPr txBox="1">
            <a:spLocks/>
          </p:cNvSpPr>
          <p:nvPr/>
        </p:nvSpPr>
        <p:spPr>
          <a:xfrm>
            <a:off x="1316978" y="1558204"/>
            <a:ext cx="10383954" cy="76444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0" indent="0" algn="ctr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68" indent="0" algn="ctr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218936" indent="0" algn="ctr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828404" indent="0" algn="ctr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437872" indent="0" algn="ctr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3047340" indent="0" algn="ctr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808" indent="0" algn="ctr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275" indent="0" algn="ctr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744" indent="0" algn="ctr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N" sz="3200" spc="300" dirty="0">
                <a:solidFill>
                  <a:schemeClr val="tx1"/>
                </a:solidFill>
              </a:rPr>
              <a:t>TRANSFORMAÇÃO DIGITAL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AE1298D-DAD9-4C09-B320-CE50ED167D04}"/>
              </a:ext>
            </a:extLst>
          </p:cNvPr>
          <p:cNvSpPr/>
          <p:nvPr/>
        </p:nvSpPr>
        <p:spPr>
          <a:xfrm>
            <a:off x="1055440" y="5150680"/>
            <a:ext cx="7848872" cy="764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600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7ABE9E90-7C42-4D92-AD2E-CB5AD93D1D56}"/>
              </a:ext>
            </a:extLst>
          </p:cNvPr>
          <p:cNvSpPr txBox="1">
            <a:spLocks/>
          </p:cNvSpPr>
          <p:nvPr/>
        </p:nvSpPr>
        <p:spPr>
          <a:xfrm>
            <a:off x="1316978" y="4195711"/>
            <a:ext cx="10360501" cy="11605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1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IN" sz="4800" dirty="0">
                <a:solidFill>
                  <a:schemeClr val="tx1"/>
                </a:solidFill>
              </a:rPr>
              <a:t>GOVERNO DO ESTADO DE SANTA CATARINA</a:t>
            </a: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784EFA5F-D77A-4E94-8992-A8F5F5D062B8}"/>
              </a:ext>
            </a:extLst>
          </p:cNvPr>
          <p:cNvSpPr txBox="1">
            <a:spLocks/>
          </p:cNvSpPr>
          <p:nvPr/>
        </p:nvSpPr>
        <p:spPr>
          <a:xfrm>
            <a:off x="6627812" y="5937741"/>
            <a:ext cx="5320348" cy="764440"/>
          </a:xfrm>
          <a:prstGeom prst="rect">
            <a:avLst/>
          </a:prstGeom>
        </p:spPr>
        <p:txBody>
          <a:bodyPr vert="horz" lIns="121899" tIns="60949" rIns="121899" bIns="60949" rtlCol="0">
            <a:normAutofit fontScale="55000" lnSpcReduction="20000"/>
          </a:bodyPr>
          <a:lstStyle>
            <a:lvl1pPr marL="0" indent="0" algn="ctr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68" indent="0" algn="ctr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218936" indent="0" algn="ctr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828404" indent="0" algn="ctr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437872" indent="0" algn="ctr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3047340" indent="0" algn="ctr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808" indent="0" algn="ctr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275" indent="0" algn="ctr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744" indent="0" algn="ctr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N" sz="3200" b="1" spc="300" dirty="0">
                <a:solidFill>
                  <a:schemeClr val="tx1"/>
                </a:solidFill>
                <a:latin typeface="Open Sans" panose="020B0606030504020204"/>
              </a:rPr>
              <a:t>Félix F. da Silva</a:t>
            </a:r>
          </a:p>
          <a:p>
            <a:pPr algn="l"/>
            <a:r>
              <a:rPr lang="en-IN" sz="3200" b="1" spc="300" dirty="0" err="1">
                <a:solidFill>
                  <a:schemeClr val="tx1"/>
                </a:solidFill>
                <a:latin typeface="Open Sans" panose="020B0606030504020204"/>
              </a:rPr>
              <a:t>Diretor</a:t>
            </a:r>
            <a:r>
              <a:rPr lang="en-IN" sz="3200" b="1" spc="300" dirty="0">
                <a:solidFill>
                  <a:schemeClr val="tx1"/>
                </a:solidFill>
                <a:latin typeface="Open Sans" panose="020B0606030504020204"/>
              </a:rPr>
              <a:t> de </a:t>
            </a:r>
            <a:r>
              <a:rPr lang="en-IN" sz="3200" b="1" spc="300" dirty="0" err="1">
                <a:solidFill>
                  <a:schemeClr val="tx1"/>
                </a:solidFill>
                <a:latin typeface="Open Sans" panose="020B0606030504020204"/>
              </a:rPr>
              <a:t>Tecnologia</a:t>
            </a:r>
            <a:r>
              <a:rPr lang="en-IN" sz="3200" b="1" spc="300" dirty="0">
                <a:solidFill>
                  <a:schemeClr val="tx1"/>
                </a:solidFill>
                <a:latin typeface="Open Sans" panose="020B0606030504020204"/>
              </a:rPr>
              <a:t> e </a:t>
            </a:r>
            <a:r>
              <a:rPr lang="en-IN" sz="3200" b="1" spc="300" dirty="0" err="1">
                <a:solidFill>
                  <a:schemeClr val="tx1"/>
                </a:solidFill>
                <a:latin typeface="Open Sans" panose="020B0606030504020204"/>
              </a:rPr>
              <a:t>Inovação</a:t>
            </a:r>
            <a:endParaRPr lang="en-IN" sz="3200" b="1" spc="300" dirty="0">
              <a:solidFill>
                <a:schemeClr val="tx1"/>
              </a:solidFill>
              <a:latin typeface="Open Sans" panose="020B0606030504020204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42D935F-F3CB-4C21-87C8-89EC80FC3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92" y="80727"/>
            <a:ext cx="4143375" cy="26289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911F5A6-9920-40B1-A957-6E9A0C694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16"/>
            <a:ext cx="3190875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16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id="{997FC933-0210-464E-9541-6DF5F811F6F6}"/>
              </a:ext>
            </a:extLst>
          </p:cNvPr>
          <p:cNvSpPr/>
          <p:nvPr/>
        </p:nvSpPr>
        <p:spPr>
          <a:xfrm>
            <a:off x="-4763" y="366713"/>
            <a:ext cx="193676" cy="546100"/>
          </a:xfrm>
          <a:prstGeom prst="rect">
            <a:avLst/>
          </a:prstGeom>
          <a:solidFill>
            <a:srgbClr val="4797CA"/>
          </a:solidFill>
          <a:ln w="64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E5F3BDFF-9016-42BB-B3B6-00E0693A43B4}"/>
              </a:ext>
            </a:extLst>
          </p:cNvPr>
          <p:cNvSpPr/>
          <p:nvPr/>
        </p:nvSpPr>
        <p:spPr>
          <a:xfrm>
            <a:off x="288925" y="787439"/>
            <a:ext cx="6499225" cy="471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spc="-1" dirty="0">
                <a:solidFill>
                  <a:prstClr val="white">
                    <a:lumMod val="50000"/>
                  </a:prstClr>
                </a:solidFill>
                <a:latin typeface="DINPro-Light" panose="02000504040000020003" pitchFamily="50" charset="0"/>
              </a:rPr>
              <a:t>Jornada de </a:t>
            </a:r>
            <a:r>
              <a:rPr lang="pt-BR" sz="2400" b="1" spc="-1" dirty="0">
                <a:solidFill>
                  <a:srgbClr val="4797CA"/>
                </a:solidFill>
                <a:latin typeface="DINPro-Bold" panose="02000503030000020004" pitchFamily="50" charset="0"/>
              </a:rPr>
              <a:t>TRANSFORMAÇÃO DIGITAL</a:t>
            </a:r>
            <a:endParaRPr lang="pt-BR" sz="2400" spc="-1" dirty="0">
              <a:solidFill>
                <a:prstClr val="black"/>
              </a:solidFill>
              <a:latin typeface="DINPro-Bold" panose="02000503030000020004" pitchFamily="50" charset="0"/>
            </a:endParaRPr>
          </a:p>
        </p:txBody>
      </p:sp>
      <p:pic>
        <p:nvPicPr>
          <p:cNvPr id="47108" name="Imagem 6">
            <a:extLst>
              <a:ext uri="{FF2B5EF4-FFF2-40B4-BE49-F238E27FC236}">
                <a16:creationId xmlns:a16="http://schemas.microsoft.com/office/drawing/2014/main" id="{B5342CBF-18EB-446C-8212-B290FA3BF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768350"/>
            <a:ext cx="8972550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Imagem 31">
            <a:extLst>
              <a:ext uri="{FF2B5EF4-FFF2-40B4-BE49-F238E27FC236}">
                <a16:creationId xmlns:a16="http://schemas.microsoft.com/office/drawing/2014/main" id="{7747E239-3DF9-4902-8383-4287C475C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3363913"/>
            <a:ext cx="8093075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CustomShape 2">
            <a:extLst>
              <a:ext uri="{FF2B5EF4-FFF2-40B4-BE49-F238E27FC236}">
                <a16:creationId xmlns:a16="http://schemas.microsoft.com/office/drawing/2014/main" id="{29E2017C-29B0-4C46-9810-C83430A92DB3}"/>
              </a:ext>
            </a:extLst>
          </p:cNvPr>
          <p:cNvSpPr/>
          <p:nvPr/>
        </p:nvSpPr>
        <p:spPr>
          <a:xfrm>
            <a:off x="2119313" y="3713163"/>
            <a:ext cx="1509712" cy="3444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prstClr val="white"/>
                </a:solidFill>
                <a:latin typeface="Impact" panose="020B0806030902050204" pitchFamily="34" charset="0"/>
              </a:rPr>
              <a:t>Informação</a:t>
            </a:r>
            <a:endParaRPr lang="pt-BR" sz="1600" spc="-1" dirty="0">
              <a:solidFill>
                <a:prstClr val="white"/>
              </a:solidFill>
              <a:latin typeface="Impact" panose="020B0806030902050204" pitchFamily="34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pc="-1" dirty="0">
              <a:solidFill>
                <a:prstClr val="black"/>
              </a:solidFill>
              <a:latin typeface="DINPro-Light" panose="02000504040000020003" pitchFamily="50" charset="0"/>
            </a:endParaRPr>
          </a:p>
        </p:txBody>
      </p:sp>
      <p:sp>
        <p:nvSpPr>
          <p:cNvPr id="49" name="CustomShape 2">
            <a:extLst>
              <a:ext uri="{FF2B5EF4-FFF2-40B4-BE49-F238E27FC236}">
                <a16:creationId xmlns:a16="http://schemas.microsoft.com/office/drawing/2014/main" id="{B03B380A-0A45-42B0-9661-9F6F8356A960}"/>
              </a:ext>
            </a:extLst>
          </p:cNvPr>
          <p:cNvSpPr/>
          <p:nvPr/>
        </p:nvSpPr>
        <p:spPr>
          <a:xfrm>
            <a:off x="4059238" y="3706813"/>
            <a:ext cx="1654175" cy="3444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prstClr val="white"/>
                </a:solidFill>
                <a:latin typeface="Impact" panose="020B0806030902050204" pitchFamily="34" charset="0"/>
              </a:rPr>
              <a:t>Interação</a:t>
            </a:r>
            <a:endParaRPr lang="pt-BR" sz="1600" spc="-1" dirty="0">
              <a:solidFill>
                <a:prstClr val="white"/>
              </a:solidFill>
              <a:latin typeface="Impact" panose="020B0806030902050204" pitchFamily="34" charset="0"/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pc="-1" dirty="0">
              <a:solidFill>
                <a:prstClr val="black"/>
              </a:solidFill>
              <a:latin typeface="DINPro-Light" panose="02000504040000020003" pitchFamily="50" charset="0"/>
            </a:endParaRPr>
          </a:p>
        </p:txBody>
      </p:sp>
      <p:sp>
        <p:nvSpPr>
          <p:cNvPr id="50" name="CustomShape 2">
            <a:extLst>
              <a:ext uri="{FF2B5EF4-FFF2-40B4-BE49-F238E27FC236}">
                <a16:creationId xmlns:a16="http://schemas.microsoft.com/office/drawing/2014/main" id="{CFCA7FE6-AA33-4540-931D-CD2D67D4E8E6}"/>
              </a:ext>
            </a:extLst>
          </p:cNvPr>
          <p:cNvSpPr/>
          <p:nvPr/>
        </p:nvSpPr>
        <p:spPr>
          <a:xfrm>
            <a:off x="6238875" y="3713163"/>
            <a:ext cx="1509713" cy="3444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prstClr val="white"/>
                </a:solidFill>
                <a:latin typeface="Impact" panose="020B0806030902050204" pitchFamily="34" charset="0"/>
              </a:rPr>
              <a:t>Transação</a:t>
            </a:r>
            <a:endParaRPr lang="pt-BR" sz="1600" spc="-1" dirty="0">
              <a:solidFill>
                <a:prstClr val="white"/>
              </a:solidFill>
              <a:latin typeface="Impact" panose="020B0806030902050204" pitchFamily="34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pc="-1" dirty="0">
              <a:solidFill>
                <a:prstClr val="black"/>
              </a:solidFill>
              <a:latin typeface="DINPro-Light" panose="02000504040000020003" pitchFamily="50" charset="0"/>
            </a:endParaRPr>
          </a:p>
        </p:txBody>
      </p:sp>
      <p:sp>
        <p:nvSpPr>
          <p:cNvPr id="51" name="CustomShape 2">
            <a:extLst>
              <a:ext uri="{FF2B5EF4-FFF2-40B4-BE49-F238E27FC236}">
                <a16:creationId xmlns:a16="http://schemas.microsoft.com/office/drawing/2014/main" id="{062B4D6C-246A-416F-A12A-318FA7AD1F09}"/>
              </a:ext>
            </a:extLst>
          </p:cNvPr>
          <p:cNvSpPr/>
          <p:nvPr/>
        </p:nvSpPr>
        <p:spPr>
          <a:xfrm>
            <a:off x="8178800" y="3724275"/>
            <a:ext cx="1509713" cy="344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spc="-1" dirty="0">
                <a:solidFill>
                  <a:prstClr val="white"/>
                </a:solidFill>
                <a:latin typeface="Impact" panose="020B0806030902050204" pitchFamily="34" charset="0"/>
              </a:rPr>
              <a:t>Integração</a:t>
            </a:r>
            <a:endParaRPr lang="pt-BR" sz="1600" spc="-1" dirty="0">
              <a:solidFill>
                <a:prstClr val="white"/>
              </a:solidFill>
              <a:latin typeface="Impact" panose="020B0806030902050204" pitchFamily="34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pc="-1" dirty="0">
              <a:solidFill>
                <a:prstClr val="black"/>
              </a:solidFill>
              <a:latin typeface="DINPro-Light" panose="02000504040000020003" pitchFamily="50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F0A0CAA-5F02-435E-AC43-4E313E5193BC}"/>
              </a:ext>
            </a:extLst>
          </p:cNvPr>
          <p:cNvSpPr/>
          <p:nvPr/>
        </p:nvSpPr>
        <p:spPr>
          <a:xfrm>
            <a:off x="784225" y="5292725"/>
            <a:ext cx="211138" cy="212725"/>
          </a:xfrm>
          <a:prstGeom prst="ellipse">
            <a:avLst/>
          </a:prstGeom>
          <a:ln>
            <a:solidFill>
              <a:srgbClr val="6C9D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15" name="CaixaDeTexto 51">
            <a:extLst>
              <a:ext uri="{FF2B5EF4-FFF2-40B4-BE49-F238E27FC236}">
                <a16:creationId xmlns:a16="http://schemas.microsoft.com/office/drawing/2014/main" id="{273C77D0-DDB9-4705-A21B-E0F917631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3" y="5576888"/>
            <a:ext cx="1651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Portal</a:t>
            </a:r>
            <a:r>
              <a:rPr lang="pt-BR" altLang="pt-BR" sz="1600">
                <a:solidFill>
                  <a:srgbClr val="7F7F7F"/>
                </a:solidFill>
                <a:latin typeface="DINPro-Light"/>
              </a:rPr>
              <a:t> </a:t>
            </a: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Info</a:t>
            </a:r>
            <a:endParaRPr lang="pt-BR" altLang="pt-BR" sz="1600">
              <a:solidFill>
                <a:srgbClr val="7F7F7F"/>
              </a:solidFill>
              <a:latin typeface="DINPro-Light"/>
            </a:endParaRPr>
          </a:p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>
              <a:solidFill>
                <a:srgbClr val="000000"/>
              </a:solidFill>
            </a:endParaRPr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46997013-EB40-4727-BF82-CAE4DD4FB28C}"/>
              </a:ext>
            </a:extLst>
          </p:cNvPr>
          <p:cNvSpPr/>
          <p:nvPr/>
        </p:nvSpPr>
        <p:spPr>
          <a:xfrm>
            <a:off x="1604963" y="5507038"/>
            <a:ext cx="212725" cy="212725"/>
          </a:xfrm>
          <a:prstGeom prst="ellipse">
            <a:avLst/>
          </a:prstGeom>
          <a:ln>
            <a:solidFill>
              <a:srgbClr val="6C9D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17" name="CaixaDeTexto 53">
            <a:extLst>
              <a:ext uri="{FF2B5EF4-FFF2-40B4-BE49-F238E27FC236}">
                <a16:creationId xmlns:a16="http://schemas.microsoft.com/office/drawing/2014/main" id="{B9CA03CE-B77C-4D83-AA21-C4E598BDD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925" y="5795963"/>
            <a:ext cx="1649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DocPapel</a:t>
            </a: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D2DC1E8E-BFA6-4E96-AA1E-C5EE5D8BEDF2}"/>
              </a:ext>
            </a:extLst>
          </p:cNvPr>
          <p:cNvSpPr/>
          <p:nvPr/>
        </p:nvSpPr>
        <p:spPr>
          <a:xfrm>
            <a:off x="2211388" y="5227638"/>
            <a:ext cx="211137" cy="211137"/>
          </a:xfrm>
          <a:prstGeom prst="ellipse">
            <a:avLst/>
          </a:prstGeom>
          <a:ln>
            <a:solidFill>
              <a:srgbClr val="6C9D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19" name="CaixaDeTexto 55">
            <a:extLst>
              <a:ext uri="{FF2B5EF4-FFF2-40B4-BE49-F238E27FC236}">
                <a16:creationId xmlns:a16="http://schemas.microsoft.com/office/drawing/2014/main" id="{1072BD39-6F7A-4768-AF40-A31B9F99A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1388" y="5445125"/>
            <a:ext cx="64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LAI</a:t>
            </a: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4FB142E7-8982-41BB-8E23-1602DE7B46CD}"/>
              </a:ext>
            </a:extLst>
          </p:cNvPr>
          <p:cNvSpPr/>
          <p:nvPr/>
        </p:nvSpPr>
        <p:spPr>
          <a:xfrm>
            <a:off x="2643188" y="4616450"/>
            <a:ext cx="212725" cy="211138"/>
          </a:xfrm>
          <a:prstGeom prst="ellipse">
            <a:avLst/>
          </a:prstGeom>
          <a:ln>
            <a:solidFill>
              <a:srgbClr val="6C9D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21" name="CaixaDeTexto 57">
            <a:extLst>
              <a:ext uri="{FF2B5EF4-FFF2-40B4-BE49-F238E27FC236}">
                <a16:creationId xmlns:a16="http://schemas.microsoft.com/office/drawing/2014/main" id="{ABE201E1-2DF8-4520-8B75-A01C8AA1B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650" y="4875213"/>
            <a:ext cx="19161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Lei </a:t>
            </a:r>
          </a:p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Transparência</a:t>
            </a: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11ACCB68-EBC7-4DBD-B4E0-AE846380A8E9}"/>
              </a:ext>
            </a:extLst>
          </p:cNvPr>
          <p:cNvSpPr/>
          <p:nvPr/>
        </p:nvSpPr>
        <p:spPr>
          <a:xfrm>
            <a:off x="2855913" y="2995613"/>
            <a:ext cx="212725" cy="211137"/>
          </a:xfrm>
          <a:prstGeom prst="ellipse">
            <a:avLst/>
          </a:prstGeom>
          <a:solidFill>
            <a:srgbClr val="F29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23" name="CaixaDeTexto 59">
            <a:extLst>
              <a:ext uri="{FF2B5EF4-FFF2-40B4-BE49-F238E27FC236}">
                <a16:creationId xmlns:a16="http://schemas.microsoft.com/office/drawing/2014/main" id="{34A1AFCF-7548-421F-A054-DEECFF6BC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338" y="2933700"/>
            <a:ext cx="139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Ef. Operacional</a:t>
            </a: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830DCD13-4BA6-489E-A373-FE842F913AA0}"/>
              </a:ext>
            </a:extLst>
          </p:cNvPr>
          <p:cNvSpPr/>
          <p:nvPr/>
        </p:nvSpPr>
        <p:spPr>
          <a:xfrm>
            <a:off x="3187700" y="2568575"/>
            <a:ext cx="212725" cy="212725"/>
          </a:xfrm>
          <a:prstGeom prst="ellipse">
            <a:avLst/>
          </a:prstGeom>
          <a:solidFill>
            <a:srgbClr val="F29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25" name="CaixaDeTexto 61">
            <a:extLst>
              <a:ext uri="{FF2B5EF4-FFF2-40B4-BE49-F238E27FC236}">
                <a16:creationId xmlns:a16="http://schemas.microsoft.com/office/drawing/2014/main" id="{EFF3B6AF-7115-4028-84DC-0DAB92B72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763" y="2413000"/>
            <a:ext cx="16383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Processo digital</a:t>
            </a: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6FF39973-61E1-47FB-B72A-D6F8B908246B}"/>
              </a:ext>
            </a:extLst>
          </p:cNvPr>
          <p:cNvSpPr/>
          <p:nvPr/>
        </p:nvSpPr>
        <p:spPr>
          <a:xfrm>
            <a:off x="3732213" y="2339975"/>
            <a:ext cx="211137" cy="212725"/>
          </a:xfrm>
          <a:prstGeom prst="ellipse">
            <a:avLst/>
          </a:prstGeom>
          <a:solidFill>
            <a:srgbClr val="F29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27" name="CaixaDeTexto 63">
            <a:extLst>
              <a:ext uri="{FF2B5EF4-FFF2-40B4-BE49-F238E27FC236}">
                <a16:creationId xmlns:a16="http://schemas.microsoft.com/office/drawing/2014/main" id="{91DA78AC-2A78-484C-B848-43CB358EF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0" y="1966913"/>
            <a:ext cx="1887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Integração Vertical</a:t>
            </a: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88440642-1889-4C77-A6E2-7A52FAFC55C6}"/>
              </a:ext>
            </a:extLst>
          </p:cNvPr>
          <p:cNvSpPr/>
          <p:nvPr/>
        </p:nvSpPr>
        <p:spPr>
          <a:xfrm>
            <a:off x="4379913" y="2524125"/>
            <a:ext cx="212725" cy="211138"/>
          </a:xfrm>
          <a:prstGeom prst="ellipse">
            <a:avLst/>
          </a:prstGeom>
          <a:solidFill>
            <a:srgbClr val="F29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29" name="CaixaDeTexto 65">
            <a:extLst>
              <a:ext uri="{FF2B5EF4-FFF2-40B4-BE49-F238E27FC236}">
                <a16:creationId xmlns:a16="http://schemas.microsoft.com/office/drawing/2014/main" id="{556C8D52-7462-4126-9FFC-97CA35242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209800"/>
            <a:ext cx="1217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Automação</a:t>
            </a: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02F73A1D-9170-4E23-BD8F-A698FFF30BAF}"/>
              </a:ext>
            </a:extLst>
          </p:cNvPr>
          <p:cNvSpPr/>
          <p:nvPr/>
        </p:nvSpPr>
        <p:spPr>
          <a:xfrm>
            <a:off x="4710113" y="2970213"/>
            <a:ext cx="212725" cy="211137"/>
          </a:xfrm>
          <a:prstGeom prst="ellipse">
            <a:avLst/>
          </a:prstGeom>
          <a:solidFill>
            <a:srgbClr val="F29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31" name="CaixaDeTexto 67">
            <a:extLst>
              <a:ext uri="{FF2B5EF4-FFF2-40B4-BE49-F238E27FC236}">
                <a16:creationId xmlns:a16="http://schemas.microsoft.com/office/drawing/2014/main" id="{7EB141DA-01A4-47B4-B5E3-A6C130006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5363" y="2663825"/>
            <a:ext cx="1216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Workflow</a:t>
            </a: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69" name="Elipse 68">
            <a:extLst>
              <a:ext uri="{FF2B5EF4-FFF2-40B4-BE49-F238E27FC236}">
                <a16:creationId xmlns:a16="http://schemas.microsoft.com/office/drawing/2014/main" id="{2F57C569-3584-40FB-AC24-12BB3A931990}"/>
              </a:ext>
            </a:extLst>
          </p:cNvPr>
          <p:cNvSpPr/>
          <p:nvPr/>
        </p:nvSpPr>
        <p:spPr>
          <a:xfrm>
            <a:off x="4887913" y="4681538"/>
            <a:ext cx="212725" cy="212725"/>
          </a:xfrm>
          <a:prstGeom prst="ellipse">
            <a:avLst/>
          </a:prstGeom>
          <a:solidFill>
            <a:srgbClr val="F29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33" name="CaixaDeTexto 69">
            <a:extLst>
              <a:ext uri="{FF2B5EF4-FFF2-40B4-BE49-F238E27FC236}">
                <a16:creationId xmlns:a16="http://schemas.microsoft.com/office/drawing/2014/main" id="{D46E1C20-FCE4-4AF8-8109-B88A0E516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288" y="4627563"/>
            <a:ext cx="1366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Canais aprox.</a:t>
            </a: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71" name="Elipse 70">
            <a:extLst>
              <a:ext uri="{FF2B5EF4-FFF2-40B4-BE49-F238E27FC236}">
                <a16:creationId xmlns:a16="http://schemas.microsoft.com/office/drawing/2014/main" id="{DB8C393C-A0DD-4694-B154-EF2B52D4FF2F}"/>
              </a:ext>
            </a:extLst>
          </p:cNvPr>
          <p:cNvSpPr/>
          <p:nvPr/>
        </p:nvSpPr>
        <p:spPr>
          <a:xfrm>
            <a:off x="5133975" y="5313363"/>
            <a:ext cx="212725" cy="212725"/>
          </a:xfrm>
          <a:prstGeom prst="ellipse">
            <a:avLst/>
          </a:prstGeom>
          <a:solidFill>
            <a:srgbClr val="F29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35" name="CaixaDeTexto 71">
            <a:extLst>
              <a:ext uri="{FF2B5EF4-FFF2-40B4-BE49-F238E27FC236}">
                <a16:creationId xmlns:a16="http://schemas.microsoft.com/office/drawing/2014/main" id="{BED593B6-292C-4FD8-84A9-4C92408F5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600" y="5384800"/>
            <a:ext cx="154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Dados </a:t>
            </a:r>
          </a:p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acessíveis</a:t>
            </a: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99545913-5440-4AD5-A7CE-05FE08B5BCB4}"/>
              </a:ext>
            </a:extLst>
          </p:cNvPr>
          <p:cNvSpPr/>
          <p:nvPr/>
        </p:nvSpPr>
        <p:spPr>
          <a:xfrm>
            <a:off x="5713413" y="5878513"/>
            <a:ext cx="212725" cy="212725"/>
          </a:xfrm>
          <a:prstGeom prst="ellipse">
            <a:avLst/>
          </a:prstGeom>
          <a:solidFill>
            <a:srgbClr val="F29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37" name="CaixaDeTexto 73">
            <a:extLst>
              <a:ext uri="{FF2B5EF4-FFF2-40B4-BE49-F238E27FC236}">
                <a16:creationId xmlns:a16="http://schemas.microsoft.com/office/drawing/2014/main" id="{2F9AD5D2-D629-4EAC-8597-CA62F8291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3663" y="6027738"/>
            <a:ext cx="779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Part. </a:t>
            </a:r>
          </a:p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Política</a:t>
            </a: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9B1E775B-8EC4-4FFD-9A19-677587E5AEC4}"/>
              </a:ext>
            </a:extLst>
          </p:cNvPr>
          <p:cNvSpPr/>
          <p:nvPr/>
        </p:nvSpPr>
        <p:spPr>
          <a:xfrm>
            <a:off x="6464300" y="5934075"/>
            <a:ext cx="212725" cy="212725"/>
          </a:xfrm>
          <a:prstGeom prst="ellipse">
            <a:avLst/>
          </a:prstGeom>
          <a:solidFill>
            <a:srgbClr val="F29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39" name="CaixaDeTexto 75">
            <a:extLst>
              <a:ext uri="{FF2B5EF4-FFF2-40B4-BE49-F238E27FC236}">
                <a16:creationId xmlns:a16="http://schemas.microsoft.com/office/drawing/2014/main" id="{174D178A-0105-4021-B076-F55C6416A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413" y="6234113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Bots, SF</a:t>
            </a: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77" name="Elipse 76">
            <a:extLst>
              <a:ext uri="{FF2B5EF4-FFF2-40B4-BE49-F238E27FC236}">
                <a16:creationId xmlns:a16="http://schemas.microsoft.com/office/drawing/2014/main" id="{E15FC8B8-2396-46EB-9564-BA5DA7BD2BF3}"/>
              </a:ext>
            </a:extLst>
          </p:cNvPr>
          <p:cNvSpPr/>
          <p:nvPr/>
        </p:nvSpPr>
        <p:spPr>
          <a:xfrm>
            <a:off x="7123113" y="5557838"/>
            <a:ext cx="212725" cy="212725"/>
          </a:xfrm>
          <a:prstGeom prst="ellipse">
            <a:avLst/>
          </a:prstGeom>
          <a:solidFill>
            <a:srgbClr val="F29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41" name="CaixaDeTexto 77">
            <a:extLst>
              <a:ext uri="{FF2B5EF4-FFF2-40B4-BE49-F238E27FC236}">
                <a16:creationId xmlns:a16="http://schemas.microsoft.com/office/drawing/2014/main" id="{B18BF858-AC8A-44A3-BE29-0B4E9FB89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63" y="5688013"/>
            <a:ext cx="14398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Dados Gerenciamento</a:t>
            </a: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79" name="Elipse 78">
            <a:extLst>
              <a:ext uri="{FF2B5EF4-FFF2-40B4-BE49-F238E27FC236}">
                <a16:creationId xmlns:a16="http://schemas.microsoft.com/office/drawing/2014/main" id="{7F223B22-29A9-4521-84ED-6B6F4216D20A}"/>
              </a:ext>
            </a:extLst>
          </p:cNvPr>
          <p:cNvSpPr/>
          <p:nvPr/>
        </p:nvSpPr>
        <p:spPr>
          <a:xfrm>
            <a:off x="7343775" y="4767263"/>
            <a:ext cx="211138" cy="212725"/>
          </a:xfrm>
          <a:prstGeom prst="ellipse">
            <a:avLst/>
          </a:prstGeom>
          <a:solidFill>
            <a:srgbClr val="F29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43" name="CaixaDeTexto 79">
            <a:extLst>
              <a:ext uri="{FF2B5EF4-FFF2-40B4-BE49-F238E27FC236}">
                <a16:creationId xmlns:a16="http://schemas.microsoft.com/office/drawing/2014/main" id="{B7F9410D-803D-4A31-9B16-450E66790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538" y="2282825"/>
            <a:ext cx="11445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Transf. processos</a:t>
            </a: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81" name="Elipse 80">
            <a:extLst>
              <a:ext uri="{FF2B5EF4-FFF2-40B4-BE49-F238E27FC236}">
                <a16:creationId xmlns:a16="http://schemas.microsoft.com/office/drawing/2014/main" id="{F414864A-6786-428F-B843-70DDA8E642B2}"/>
              </a:ext>
            </a:extLst>
          </p:cNvPr>
          <p:cNvSpPr/>
          <p:nvPr/>
        </p:nvSpPr>
        <p:spPr>
          <a:xfrm>
            <a:off x="6519863" y="2487613"/>
            <a:ext cx="212725" cy="212725"/>
          </a:xfrm>
          <a:prstGeom prst="ellipse">
            <a:avLst/>
          </a:prstGeom>
          <a:solidFill>
            <a:srgbClr val="A5A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45" name="CaixaDeTexto 81">
            <a:extLst>
              <a:ext uri="{FF2B5EF4-FFF2-40B4-BE49-F238E27FC236}">
                <a16:creationId xmlns:a16="http://schemas.microsoft.com/office/drawing/2014/main" id="{97F1B450-2E92-4178-9C4B-8CC2B8F80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3038" y="4979988"/>
            <a:ext cx="1006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Parcerias</a:t>
            </a: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47146" name="CaixaDeTexto 82">
            <a:extLst>
              <a:ext uri="{FF2B5EF4-FFF2-40B4-BE49-F238E27FC236}">
                <a16:creationId xmlns:a16="http://schemas.microsoft.com/office/drawing/2014/main" id="{75615760-E430-4F54-922C-DB65894E4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538" y="1527175"/>
            <a:ext cx="16668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Compartilhamento</a:t>
            </a: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84" name="Elipse 83">
            <a:extLst>
              <a:ext uri="{FF2B5EF4-FFF2-40B4-BE49-F238E27FC236}">
                <a16:creationId xmlns:a16="http://schemas.microsoft.com/office/drawing/2014/main" id="{98C63376-8434-4F83-A524-6F950894F3D9}"/>
              </a:ext>
            </a:extLst>
          </p:cNvPr>
          <p:cNvSpPr/>
          <p:nvPr/>
        </p:nvSpPr>
        <p:spPr>
          <a:xfrm>
            <a:off x="6577013" y="1528763"/>
            <a:ext cx="211137" cy="212725"/>
          </a:xfrm>
          <a:prstGeom prst="ellipse">
            <a:avLst/>
          </a:prstGeom>
          <a:solidFill>
            <a:srgbClr val="A5A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48" name="CaixaDeTexto 84">
            <a:extLst>
              <a:ext uri="{FF2B5EF4-FFF2-40B4-BE49-F238E27FC236}">
                <a16:creationId xmlns:a16="http://schemas.microsoft.com/office/drawing/2014/main" id="{D312B283-93C0-4B47-9266-A2A2E9BF3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5813" y="452438"/>
            <a:ext cx="1951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Trans. financeiras</a:t>
            </a: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86" name="Elipse 85">
            <a:extLst>
              <a:ext uri="{FF2B5EF4-FFF2-40B4-BE49-F238E27FC236}">
                <a16:creationId xmlns:a16="http://schemas.microsoft.com/office/drawing/2014/main" id="{7B611B19-CC7A-4A54-B87C-5ED714FAEBCC}"/>
              </a:ext>
            </a:extLst>
          </p:cNvPr>
          <p:cNvSpPr/>
          <p:nvPr/>
        </p:nvSpPr>
        <p:spPr>
          <a:xfrm>
            <a:off x="7097713" y="773113"/>
            <a:ext cx="212725" cy="212725"/>
          </a:xfrm>
          <a:prstGeom prst="ellipse">
            <a:avLst/>
          </a:prstGeom>
          <a:solidFill>
            <a:srgbClr val="A5A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50" name="CaixaDeTexto 86">
            <a:extLst>
              <a:ext uri="{FF2B5EF4-FFF2-40B4-BE49-F238E27FC236}">
                <a16:creationId xmlns:a16="http://schemas.microsoft.com/office/drawing/2014/main" id="{DA6F07F4-DCA4-4D10-A1A6-CBAC58238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325" y="457200"/>
            <a:ext cx="1952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Hiperconexão</a:t>
            </a: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88" name="Elipse 87">
            <a:extLst>
              <a:ext uri="{FF2B5EF4-FFF2-40B4-BE49-F238E27FC236}">
                <a16:creationId xmlns:a16="http://schemas.microsoft.com/office/drawing/2014/main" id="{16AD4060-B731-414C-88E4-FB7F36ED884E}"/>
              </a:ext>
            </a:extLst>
          </p:cNvPr>
          <p:cNvSpPr/>
          <p:nvPr/>
        </p:nvSpPr>
        <p:spPr>
          <a:xfrm>
            <a:off x="8154988" y="806450"/>
            <a:ext cx="211137" cy="212725"/>
          </a:xfrm>
          <a:prstGeom prst="ellipse">
            <a:avLst/>
          </a:prstGeom>
          <a:solidFill>
            <a:srgbClr val="344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52" name="CaixaDeTexto 88">
            <a:extLst>
              <a:ext uri="{FF2B5EF4-FFF2-40B4-BE49-F238E27FC236}">
                <a16:creationId xmlns:a16="http://schemas.microsoft.com/office/drawing/2014/main" id="{CB83A4AC-494C-4329-9CBC-932FFB3C0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4925" y="1060450"/>
            <a:ext cx="1951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Transformação</a:t>
            </a: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90" name="Elipse 89">
            <a:extLst>
              <a:ext uri="{FF2B5EF4-FFF2-40B4-BE49-F238E27FC236}">
                <a16:creationId xmlns:a16="http://schemas.microsoft.com/office/drawing/2014/main" id="{CC6FAEC6-678A-4BBC-96D9-EDCA40AF91AD}"/>
              </a:ext>
            </a:extLst>
          </p:cNvPr>
          <p:cNvSpPr/>
          <p:nvPr/>
        </p:nvSpPr>
        <p:spPr>
          <a:xfrm>
            <a:off x="8766175" y="1360488"/>
            <a:ext cx="211138" cy="211137"/>
          </a:xfrm>
          <a:prstGeom prst="ellipse">
            <a:avLst/>
          </a:prstGeom>
          <a:solidFill>
            <a:srgbClr val="344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54" name="CaixaDeTexto 90">
            <a:extLst>
              <a:ext uri="{FF2B5EF4-FFF2-40B4-BE49-F238E27FC236}">
                <a16:creationId xmlns:a16="http://schemas.microsoft.com/office/drawing/2014/main" id="{339E0A0E-72B9-423D-8ED6-38CEFFFC6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0825" y="2017713"/>
            <a:ext cx="19526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Relações Horizontais</a:t>
            </a: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92" name="Elipse 91">
            <a:extLst>
              <a:ext uri="{FF2B5EF4-FFF2-40B4-BE49-F238E27FC236}">
                <a16:creationId xmlns:a16="http://schemas.microsoft.com/office/drawing/2014/main" id="{EBB676CB-96A0-4E4F-A05C-B2CB64CA591F}"/>
              </a:ext>
            </a:extLst>
          </p:cNvPr>
          <p:cNvSpPr/>
          <p:nvPr/>
        </p:nvSpPr>
        <p:spPr>
          <a:xfrm>
            <a:off x="8840788" y="2168525"/>
            <a:ext cx="212725" cy="212725"/>
          </a:xfrm>
          <a:prstGeom prst="ellipse">
            <a:avLst/>
          </a:prstGeom>
          <a:solidFill>
            <a:srgbClr val="344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56" name="CaixaDeTexto 92">
            <a:extLst>
              <a:ext uri="{FF2B5EF4-FFF2-40B4-BE49-F238E27FC236}">
                <a16:creationId xmlns:a16="http://schemas.microsoft.com/office/drawing/2014/main" id="{A66A32DE-5C8C-4D64-AF1E-EC3AFF90F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8425" y="2805113"/>
            <a:ext cx="19526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Exp. mediada Tech</a:t>
            </a: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94" name="Elipse 93">
            <a:extLst>
              <a:ext uri="{FF2B5EF4-FFF2-40B4-BE49-F238E27FC236}">
                <a16:creationId xmlns:a16="http://schemas.microsoft.com/office/drawing/2014/main" id="{107789BB-6F38-4765-A406-2C47614D9157}"/>
              </a:ext>
            </a:extLst>
          </p:cNvPr>
          <p:cNvSpPr/>
          <p:nvPr/>
        </p:nvSpPr>
        <p:spPr>
          <a:xfrm>
            <a:off x="8669338" y="2973388"/>
            <a:ext cx="212725" cy="211137"/>
          </a:xfrm>
          <a:prstGeom prst="ellipse">
            <a:avLst/>
          </a:prstGeom>
          <a:solidFill>
            <a:srgbClr val="344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58" name="CaixaDeTexto 94">
            <a:extLst>
              <a:ext uri="{FF2B5EF4-FFF2-40B4-BE49-F238E27FC236}">
                <a16:creationId xmlns:a16="http://schemas.microsoft.com/office/drawing/2014/main" id="{0FB1DB92-AF1F-4CFC-B243-82CB190BE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0" y="4538663"/>
            <a:ext cx="1952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Portal Integrado</a:t>
            </a: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96" name="Elipse 95">
            <a:extLst>
              <a:ext uri="{FF2B5EF4-FFF2-40B4-BE49-F238E27FC236}">
                <a16:creationId xmlns:a16="http://schemas.microsoft.com/office/drawing/2014/main" id="{462289F3-804B-40C2-9CEC-652C0E353DE0}"/>
              </a:ext>
            </a:extLst>
          </p:cNvPr>
          <p:cNvSpPr/>
          <p:nvPr/>
        </p:nvSpPr>
        <p:spPr>
          <a:xfrm>
            <a:off x="8634413" y="4706938"/>
            <a:ext cx="212725" cy="211137"/>
          </a:xfrm>
          <a:prstGeom prst="ellipse">
            <a:avLst/>
          </a:prstGeom>
          <a:solidFill>
            <a:srgbClr val="344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60" name="CaixaDeTexto 96">
            <a:extLst>
              <a:ext uri="{FF2B5EF4-FFF2-40B4-BE49-F238E27FC236}">
                <a16:creationId xmlns:a16="http://schemas.microsoft.com/office/drawing/2014/main" id="{B7F2182C-5A4E-4407-AA36-C4C47E342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9275" y="5270500"/>
            <a:ext cx="1952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7F7F7F"/>
                </a:solidFill>
                <a:latin typeface="DINPro-Light"/>
              </a:rPr>
              <a:t>Dados Predição</a:t>
            </a:r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98" name="Elipse 97">
            <a:extLst>
              <a:ext uri="{FF2B5EF4-FFF2-40B4-BE49-F238E27FC236}">
                <a16:creationId xmlns:a16="http://schemas.microsoft.com/office/drawing/2014/main" id="{B16DF428-55BE-4749-8555-318A761E5AA8}"/>
              </a:ext>
            </a:extLst>
          </p:cNvPr>
          <p:cNvSpPr/>
          <p:nvPr/>
        </p:nvSpPr>
        <p:spPr>
          <a:xfrm>
            <a:off x="9120188" y="5438775"/>
            <a:ext cx="212725" cy="212725"/>
          </a:xfrm>
          <a:prstGeom prst="ellipse">
            <a:avLst/>
          </a:prstGeom>
          <a:solidFill>
            <a:srgbClr val="344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162" name="Retângulo 1">
            <a:extLst>
              <a:ext uri="{FF2B5EF4-FFF2-40B4-BE49-F238E27FC236}">
                <a16:creationId xmlns:a16="http://schemas.microsoft.com/office/drawing/2014/main" id="{9165E7ED-6543-4064-8DB4-32371989E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4625" y="3419475"/>
            <a:ext cx="20367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b="1">
                <a:solidFill>
                  <a:srgbClr val="344978"/>
                </a:solidFill>
              </a:rPr>
              <a:t>Governo </a:t>
            </a:r>
            <a:br>
              <a:rPr lang="pt-BR" altLang="pt-BR" b="1">
                <a:solidFill>
                  <a:srgbClr val="344978"/>
                </a:solidFill>
              </a:rPr>
            </a:br>
            <a:r>
              <a:rPr lang="pt-BR" altLang="pt-BR" b="1">
                <a:solidFill>
                  <a:srgbClr val="344978"/>
                </a:solidFill>
              </a:rPr>
              <a:t>Eletrônico</a:t>
            </a:r>
          </a:p>
        </p:txBody>
      </p:sp>
      <p:sp>
        <p:nvSpPr>
          <p:cNvPr id="47163" name="Retângulo 2">
            <a:extLst>
              <a:ext uri="{FF2B5EF4-FFF2-40B4-BE49-F238E27FC236}">
                <a16:creationId xmlns:a16="http://schemas.microsoft.com/office/drawing/2014/main" id="{DF0A6B6B-BE70-430E-984F-43539C028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9650" y="3429000"/>
            <a:ext cx="17954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b="1">
                <a:solidFill>
                  <a:srgbClr val="344978"/>
                </a:solidFill>
              </a:rPr>
              <a:t>Governo </a:t>
            </a:r>
            <a:br>
              <a:rPr lang="pt-BR" altLang="pt-BR" b="1">
                <a:solidFill>
                  <a:srgbClr val="344978"/>
                </a:solidFill>
              </a:rPr>
            </a:br>
            <a:r>
              <a:rPr lang="pt-BR" altLang="pt-BR" b="1">
                <a:solidFill>
                  <a:srgbClr val="344978"/>
                </a:solidFill>
              </a:rPr>
              <a:t>Digital</a:t>
            </a:r>
            <a:endParaRPr lang="pt-BR" altLang="pt-BR">
              <a:solidFill>
                <a:srgbClr val="344978"/>
              </a:solidFill>
            </a:endParaRPr>
          </a:p>
        </p:txBody>
      </p:sp>
      <p:pic>
        <p:nvPicPr>
          <p:cNvPr id="60" name="Imagem 59">
            <a:extLst>
              <a:ext uri="{FF2B5EF4-FFF2-40B4-BE49-F238E27FC236}">
                <a16:creationId xmlns:a16="http://schemas.microsoft.com/office/drawing/2014/main" id="{12A14C0F-0257-4F17-9C71-5358DAAE9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010"/>
            <a:ext cx="1797300" cy="8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54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92476" y="167446"/>
            <a:ext cx="88747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+mn-lt"/>
              </a:rPr>
              <a:t>6 Dimensões do </a:t>
            </a:r>
            <a:r>
              <a:rPr sz="4000" b="1" spc="-15" dirty="0">
                <a:latin typeface="+mn-lt"/>
              </a:rPr>
              <a:t>Governo</a:t>
            </a:r>
            <a:r>
              <a:rPr sz="4000" b="1" spc="-25" dirty="0">
                <a:latin typeface="+mn-lt"/>
              </a:rPr>
              <a:t> </a:t>
            </a:r>
            <a:r>
              <a:rPr sz="4000" b="1" spc="-5" dirty="0">
                <a:latin typeface="+mn-lt"/>
              </a:rPr>
              <a:t>Digital</a:t>
            </a:r>
            <a:endParaRPr sz="4000" b="1" dirty="0">
              <a:latin typeface="+mn-l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82674" y="2821685"/>
            <a:ext cx="0" cy="767080"/>
          </a:xfrm>
          <a:custGeom>
            <a:avLst/>
            <a:gdLst/>
            <a:ahLst/>
            <a:cxnLst/>
            <a:rect l="l" t="t" r="r" b="b"/>
            <a:pathLst>
              <a:path h="767079">
                <a:moveTo>
                  <a:pt x="0" y="766572"/>
                </a:moveTo>
                <a:lnTo>
                  <a:pt x="0" y="0"/>
                </a:lnTo>
              </a:path>
            </a:pathLst>
          </a:custGeom>
          <a:ln w="38100">
            <a:solidFill>
              <a:srgbClr val="00A4E2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33144" y="3512820"/>
            <a:ext cx="99060" cy="99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15746" y="1715261"/>
            <a:ext cx="1135380" cy="1134110"/>
          </a:xfrm>
          <a:custGeom>
            <a:avLst/>
            <a:gdLst/>
            <a:ahLst/>
            <a:cxnLst/>
            <a:rect l="l" t="t" r="r" b="b"/>
            <a:pathLst>
              <a:path w="1135380" h="1134110">
                <a:moveTo>
                  <a:pt x="567690" y="0"/>
                </a:moveTo>
                <a:lnTo>
                  <a:pt x="518707" y="2081"/>
                </a:lnTo>
                <a:lnTo>
                  <a:pt x="470882" y="8211"/>
                </a:lnTo>
                <a:lnTo>
                  <a:pt x="424384" y="18221"/>
                </a:lnTo>
                <a:lnTo>
                  <a:pt x="379384" y="31939"/>
                </a:lnTo>
                <a:lnTo>
                  <a:pt x="336052" y="49195"/>
                </a:lnTo>
                <a:lnTo>
                  <a:pt x="294559" y="69819"/>
                </a:lnTo>
                <a:lnTo>
                  <a:pt x="255075" y="93641"/>
                </a:lnTo>
                <a:lnTo>
                  <a:pt x="217770" y="120490"/>
                </a:lnTo>
                <a:lnTo>
                  <a:pt x="182816" y="150197"/>
                </a:lnTo>
                <a:lnTo>
                  <a:pt x="150381" y="182590"/>
                </a:lnTo>
                <a:lnTo>
                  <a:pt x="120637" y="217499"/>
                </a:lnTo>
                <a:lnTo>
                  <a:pt x="93754" y="254754"/>
                </a:lnTo>
                <a:lnTo>
                  <a:pt x="69903" y="294186"/>
                </a:lnTo>
                <a:lnTo>
                  <a:pt x="49254" y="335622"/>
                </a:lnTo>
                <a:lnTo>
                  <a:pt x="31977" y="378894"/>
                </a:lnTo>
                <a:lnTo>
                  <a:pt x="18242" y="423831"/>
                </a:lnTo>
                <a:lnTo>
                  <a:pt x="8221" y="470262"/>
                </a:lnTo>
                <a:lnTo>
                  <a:pt x="2083" y="518018"/>
                </a:lnTo>
                <a:lnTo>
                  <a:pt x="0" y="566927"/>
                </a:lnTo>
                <a:lnTo>
                  <a:pt x="2083" y="615837"/>
                </a:lnTo>
                <a:lnTo>
                  <a:pt x="8221" y="663593"/>
                </a:lnTo>
                <a:lnTo>
                  <a:pt x="18242" y="710024"/>
                </a:lnTo>
                <a:lnTo>
                  <a:pt x="31977" y="754961"/>
                </a:lnTo>
                <a:lnTo>
                  <a:pt x="49254" y="798233"/>
                </a:lnTo>
                <a:lnTo>
                  <a:pt x="69903" y="839669"/>
                </a:lnTo>
                <a:lnTo>
                  <a:pt x="93754" y="879101"/>
                </a:lnTo>
                <a:lnTo>
                  <a:pt x="120637" y="916356"/>
                </a:lnTo>
                <a:lnTo>
                  <a:pt x="150381" y="951265"/>
                </a:lnTo>
                <a:lnTo>
                  <a:pt x="182816" y="983658"/>
                </a:lnTo>
                <a:lnTo>
                  <a:pt x="217770" y="1013365"/>
                </a:lnTo>
                <a:lnTo>
                  <a:pt x="255075" y="1040214"/>
                </a:lnTo>
                <a:lnTo>
                  <a:pt x="294559" y="1064036"/>
                </a:lnTo>
                <a:lnTo>
                  <a:pt x="336052" y="1084660"/>
                </a:lnTo>
                <a:lnTo>
                  <a:pt x="379384" y="1101916"/>
                </a:lnTo>
                <a:lnTo>
                  <a:pt x="424384" y="1115634"/>
                </a:lnTo>
                <a:lnTo>
                  <a:pt x="470882" y="1125644"/>
                </a:lnTo>
                <a:lnTo>
                  <a:pt x="518707" y="1131774"/>
                </a:lnTo>
                <a:lnTo>
                  <a:pt x="567690" y="1133855"/>
                </a:lnTo>
                <a:lnTo>
                  <a:pt x="616677" y="1131774"/>
                </a:lnTo>
                <a:lnTo>
                  <a:pt x="664507" y="1125644"/>
                </a:lnTo>
                <a:lnTo>
                  <a:pt x="711008" y="1115634"/>
                </a:lnTo>
                <a:lnTo>
                  <a:pt x="756010" y="1101916"/>
                </a:lnTo>
                <a:lnTo>
                  <a:pt x="799343" y="1084660"/>
                </a:lnTo>
                <a:lnTo>
                  <a:pt x="840837" y="1064036"/>
                </a:lnTo>
                <a:lnTo>
                  <a:pt x="880321" y="1040214"/>
                </a:lnTo>
                <a:lnTo>
                  <a:pt x="917625" y="1013365"/>
                </a:lnTo>
                <a:lnTo>
                  <a:pt x="952578" y="983658"/>
                </a:lnTo>
                <a:lnTo>
                  <a:pt x="985011" y="951265"/>
                </a:lnTo>
                <a:lnTo>
                  <a:pt x="1014754" y="916356"/>
                </a:lnTo>
                <a:lnTo>
                  <a:pt x="1041634" y="879101"/>
                </a:lnTo>
                <a:lnTo>
                  <a:pt x="1065484" y="839669"/>
                </a:lnTo>
                <a:lnTo>
                  <a:pt x="1086131" y="798233"/>
                </a:lnTo>
                <a:lnTo>
                  <a:pt x="1103406" y="754961"/>
                </a:lnTo>
                <a:lnTo>
                  <a:pt x="1117139" y="710024"/>
                </a:lnTo>
                <a:lnTo>
                  <a:pt x="1127159" y="663593"/>
                </a:lnTo>
                <a:lnTo>
                  <a:pt x="1133296" y="615837"/>
                </a:lnTo>
                <a:lnTo>
                  <a:pt x="1135380" y="566927"/>
                </a:lnTo>
                <a:lnTo>
                  <a:pt x="1133296" y="518018"/>
                </a:lnTo>
                <a:lnTo>
                  <a:pt x="1127159" y="470262"/>
                </a:lnTo>
                <a:lnTo>
                  <a:pt x="1117139" y="423831"/>
                </a:lnTo>
                <a:lnTo>
                  <a:pt x="1103406" y="378894"/>
                </a:lnTo>
                <a:lnTo>
                  <a:pt x="1086131" y="335622"/>
                </a:lnTo>
                <a:lnTo>
                  <a:pt x="1065484" y="294186"/>
                </a:lnTo>
                <a:lnTo>
                  <a:pt x="1041634" y="254754"/>
                </a:lnTo>
                <a:lnTo>
                  <a:pt x="1014754" y="217499"/>
                </a:lnTo>
                <a:lnTo>
                  <a:pt x="985011" y="182590"/>
                </a:lnTo>
                <a:lnTo>
                  <a:pt x="952578" y="150197"/>
                </a:lnTo>
                <a:lnTo>
                  <a:pt x="917625" y="120490"/>
                </a:lnTo>
                <a:lnTo>
                  <a:pt x="880321" y="93641"/>
                </a:lnTo>
                <a:lnTo>
                  <a:pt x="840837" y="69819"/>
                </a:lnTo>
                <a:lnTo>
                  <a:pt x="799343" y="49195"/>
                </a:lnTo>
                <a:lnTo>
                  <a:pt x="756010" y="31939"/>
                </a:lnTo>
                <a:lnTo>
                  <a:pt x="711008" y="18221"/>
                </a:lnTo>
                <a:lnTo>
                  <a:pt x="664507" y="8211"/>
                </a:lnTo>
                <a:lnTo>
                  <a:pt x="616677" y="2081"/>
                </a:lnTo>
                <a:lnTo>
                  <a:pt x="567690" y="0"/>
                </a:lnTo>
                <a:close/>
              </a:path>
            </a:pathLst>
          </a:custGeom>
          <a:solidFill>
            <a:srgbClr val="0028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15746" y="1715261"/>
            <a:ext cx="1135380" cy="1134110"/>
          </a:xfrm>
          <a:custGeom>
            <a:avLst/>
            <a:gdLst/>
            <a:ahLst/>
            <a:cxnLst/>
            <a:rect l="l" t="t" r="r" b="b"/>
            <a:pathLst>
              <a:path w="1135380" h="1134110">
                <a:moveTo>
                  <a:pt x="0" y="566927"/>
                </a:moveTo>
                <a:lnTo>
                  <a:pt x="2083" y="518018"/>
                </a:lnTo>
                <a:lnTo>
                  <a:pt x="8221" y="470262"/>
                </a:lnTo>
                <a:lnTo>
                  <a:pt x="18242" y="423831"/>
                </a:lnTo>
                <a:lnTo>
                  <a:pt x="31977" y="378894"/>
                </a:lnTo>
                <a:lnTo>
                  <a:pt x="49254" y="335622"/>
                </a:lnTo>
                <a:lnTo>
                  <a:pt x="69903" y="294186"/>
                </a:lnTo>
                <a:lnTo>
                  <a:pt x="93754" y="254754"/>
                </a:lnTo>
                <a:lnTo>
                  <a:pt x="120637" y="217499"/>
                </a:lnTo>
                <a:lnTo>
                  <a:pt x="150381" y="182590"/>
                </a:lnTo>
                <a:lnTo>
                  <a:pt x="182816" y="150197"/>
                </a:lnTo>
                <a:lnTo>
                  <a:pt x="217770" y="120490"/>
                </a:lnTo>
                <a:lnTo>
                  <a:pt x="255075" y="93641"/>
                </a:lnTo>
                <a:lnTo>
                  <a:pt x="294559" y="69819"/>
                </a:lnTo>
                <a:lnTo>
                  <a:pt x="336052" y="49195"/>
                </a:lnTo>
                <a:lnTo>
                  <a:pt x="379384" y="31939"/>
                </a:lnTo>
                <a:lnTo>
                  <a:pt x="424384" y="18221"/>
                </a:lnTo>
                <a:lnTo>
                  <a:pt x="470882" y="8211"/>
                </a:lnTo>
                <a:lnTo>
                  <a:pt x="518707" y="2081"/>
                </a:lnTo>
                <a:lnTo>
                  <a:pt x="567690" y="0"/>
                </a:lnTo>
                <a:lnTo>
                  <a:pt x="616677" y="2081"/>
                </a:lnTo>
                <a:lnTo>
                  <a:pt x="664507" y="8211"/>
                </a:lnTo>
                <a:lnTo>
                  <a:pt x="711008" y="18221"/>
                </a:lnTo>
                <a:lnTo>
                  <a:pt x="756010" y="31939"/>
                </a:lnTo>
                <a:lnTo>
                  <a:pt x="799343" y="49195"/>
                </a:lnTo>
                <a:lnTo>
                  <a:pt x="840837" y="69819"/>
                </a:lnTo>
                <a:lnTo>
                  <a:pt x="880321" y="93641"/>
                </a:lnTo>
                <a:lnTo>
                  <a:pt x="917625" y="120490"/>
                </a:lnTo>
                <a:lnTo>
                  <a:pt x="952578" y="150197"/>
                </a:lnTo>
                <a:lnTo>
                  <a:pt x="985011" y="182590"/>
                </a:lnTo>
                <a:lnTo>
                  <a:pt x="1014754" y="217499"/>
                </a:lnTo>
                <a:lnTo>
                  <a:pt x="1041634" y="254754"/>
                </a:lnTo>
                <a:lnTo>
                  <a:pt x="1065484" y="294186"/>
                </a:lnTo>
                <a:lnTo>
                  <a:pt x="1086131" y="335622"/>
                </a:lnTo>
                <a:lnTo>
                  <a:pt x="1103406" y="378894"/>
                </a:lnTo>
                <a:lnTo>
                  <a:pt x="1117139" y="423831"/>
                </a:lnTo>
                <a:lnTo>
                  <a:pt x="1127159" y="470262"/>
                </a:lnTo>
                <a:lnTo>
                  <a:pt x="1133296" y="518018"/>
                </a:lnTo>
                <a:lnTo>
                  <a:pt x="1135380" y="566927"/>
                </a:lnTo>
                <a:lnTo>
                  <a:pt x="1133296" y="615837"/>
                </a:lnTo>
                <a:lnTo>
                  <a:pt x="1127159" y="663593"/>
                </a:lnTo>
                <a:lnTo>
                  <a:pt x="1117139" y="710024"/>
                </a:lnTo>
                <a:lnTo>
                  <a:pt x="1103406" y="754961"/>
                </a:lnTo>
                <a:lnTo>
                  <a:pt x="1086131" y="798233"/>
                </a:lnTo>
                <a:lnTo>
                  <a:pt x="1065484" y="839669"/>
                </a:lnTo>
                <a:lnTo>
                  <a:pt x="1041634" y="879101"/>
                </a:lnTo>
                <a:lnTo>
                  <a:pt x="1014754" y="916356"/>
                </a:lnTo>
                <a:lnTo>
                  <a:pt x="985011" y="951265"/>
                </a:lnTo>
                <a:lnTo>
                  <a:pt x="952578" y="983658"/>
                </a:lnTo>
                <a:lnTo>
                  <a:pt x="917625" y="1013365"/>
                </a:lnTo>
                <a:lnTo>
                  <a:pt x="880321" y="1040214"/>
                </a:lnTo>
                <a:lnTo>
                  <a:pt x="840837" y="1064036"/>
                </a:lnTo>
                <a:lnTo>
                  <a:pt x="799343" y="1084660"/>
                </a:lnTo>
                <a:lnTo>
                  <a:pt x="756010" y="1101916"/>
                </a:lnTo>
                <a:lnTo>
                  <a:pt x="711008" y="1115634"/>
                </a:lnTo>
                <a:lnTo>
                  <a:pt x="664507" y="1125644"/>
                </a:lnTo>
                <a:lnTo>
                  <a:pt x="616677" y="1131774"/>
                </a:lnTo>
                <a:lnTo>
                  <a:pt x="567690" y="1133855"/>
                </a:lnTo>
                <a:lnTo>
                  <a:pt x="518707" y="1131774"/>
                </a:lnTo>
                <a:lnTo>
                  <a:pt x="470882" y="1125644"/>
                </a:lnTo>
                <a:lnTo>
                  <a:pt x="424384" y="1115634"/>
                </a:lnTo>
                <a:lnTo>
                  <a:pt x="379384" y="1101916"/>
                </a:lnTo>
                <a:lnTo>
                  <a:pt x="336052" y="1084660"/>
                </a:lnTo>
                <a:lnTo>
                  <a:pt x="294559" y="1064036"/>
                </a:lnTo>
                <a:lnTo>
                  <a:pt x="255075" y="1040214"/>
                </a:lnTo>
                <a:lnTo>
                  <a:pt x="217770" y="1013365"/>
                </a:lnTo>
                <a:lnTo>
                  <a:pt x="182816" y="983658"/>
                </a:lnTo>
                <a:lnTo>
                  <a:pt x="150381" y="951265"/>
                </a:lnTo>
                <a:lnTo>
                  <a:pt x="120637" y="916356"/>
                </a:lnTo>
                <a:lnTo>
                  <a:pt x="93754" y="879101"/>
                </a:lnTo>
                <a:lnTo>
                  <a:pt x="69903" y="839669"/>
                </a:lnTo>
                <a:lnTo>
                  <a:pt x="49254" y="798233"/>
                </a:lnTo>
                <a:lnTo>
                  <a:pt x="31977" y="754961"/>
                </a:lnTo>
                <a:lnTo>
                  <a:pt x="18242" y="710024"/>
                </a:lnTo>
                <a:lnTo>
                  <a:pt x="8221" y="663593"/>
                </a:lnTo>
                <a:lnTo>
                  <a:pt x="2083" y="615837"/>
                </a:lnTo>
                <a:lnTo>
                  <a:pt x="0" y="566927"/>
                </a:lnTo>
                <a:close/>
              </a:path>
            </a:pathLst>
          </a:custGeom>
          <a:ln w="25908">
            <a:solidFill>
              <a:srgbClr val="00A4E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3523" y="3668267"/>
            <a:ext cx="1620520" cy="1066800"/>
          </a:xfrm>
          <a:custGeom>
            <a:avLst/>
            <a:gdLst/>
            <a:ahLst/>
            <a:cxnLst/>
            <a:rect l="l" t="t" r="r" b="b"/>
            <a:pathLst>
              <a:path w="1620520" h="1066800">
                <a:moveTo>
                  <a:pt x="1442212" y="0"/>
                </a:moveTo>
                <a:lnTo>
                  <a:pt x="177800" y="0"/>
                </a:lnTo>
                <a:lnTo>
                  <a:pt x="130533" y="6352"/>
                </a:lnTo>
                <a:lnTo>
                  <a:pt x="88060" y="24280"/>
                </a:lnTo>
                <a:lnTo>
                  <a:pt x="52076" y="52085"/>
                </a:lnTo>
                <a:lnTo>
                  <a:pt x="24274" y="88072"/>
                </a:lnTo>
                <a:lnTo>
                  <a:pt x="6351" y="130542"/>
                </a:lnTo>
                <a:lnTo>
                  <a:pt x="0" y="177799"/>
                </a:lnTo>
                <a:lnTo>
                  <a:pt x="0" y="888999"/>
                </a:lnTo>
                <a:lnTo>
                  <a:pt x="6351" y="936257"/>
                </a:lnTo>
                <a:lnTo>
                  <a:pt x="24274" y="978727"/>
                </a:lnTo>
                <a:lnTo>
                  <a:pt x="52076" y="1014714"/>
                </a:lnTo>
                <a:lnTo>
                  <a:pt x="88060" y="1042519"/>
                </a:lnTo>
                <a:lnTo>
                  <a:pt x="130533" y="1060447"/>
                </a:lnTo>
                <a:lnTo>
                  <a:pt x="177800" y="1066799"/>
                </a:lnTo>
                <a:lnTo>
                  <a:pt x="1442212" y="1066799"/>
                </a:lnTo>
                <a:lnTo>
                  <a:pt x="1489469" y="1060447"/>
                </a:lnTo>
                <a:lnTo>
                  <a:pt x="1531939" y="1042519"/>
                </a:lnTo>
                <a:lnTo>
                  <a:pt x="1567926" y="1014714"/>
                </a:lnTo>
                <a:lnTo>
                  <a:pt x="1595731" y="978727"/>
                </a:lnTo>
                <a:lnTo>
                  <a:pt x="1613659" y="936257"/>
                </a:lnTo>
                <a:lnTo>
                  <a:pt x="1620012" y="888999"/>
                </a:lnTo>
                <a:lnTo>
                  <a:pt x="1620012" y="177799"/>
                </a:lnTo>
                <a:lnTo>
                  <a:pt x="1613659" y="130542"/>
                </a:lnTo>
                <a:lnTo>
                  <a:pt x="1595731" y="88072"/>
                </a:lnTo>
                <a:lnTo>
                  <a:pt x="1567926" y="52085"/>
                </a:lnTo>
                <a:lnTo>
                  <a:pt x="1531939" y="24280"/>
                </a:lnTo>
                <a:lnTo>
                  <a:pt x="1489469" y="6352"/>
                </a:lnTo>
                <a:lnTo>
                  <a:pt x="1442212" y="0"/>
                </a:lnTo>
                <a:close/>
              </a:path>
            </a:pathLst>
          </a:custGeom>
          <a:solidFill>
            <a:srgbClr val="FFFFFF">
              <a:alpha val="4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31875" y="3724783"/>
            <a:ext cx="128397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conduzida  pelo  usuário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01496" y="2031492"/>
            <a:ext cx="561340" cy="500380"/>
          </a:xfrm>
          <a:custGeom>
            <a:avLst/>
            <a:gdLst/>
            <a:ahLst/>
            <a:cxnLst/>
            <a:rect l="l" t="t" r="r" b="b"/>
            <a:pathLst>
              <a:path w="561339" h="500380">
                <a:moveTo>
                  <a:pt x="560831" y="0"/>
                </a:moveTo>
                <a:lnTo>
                  <a:pt x="0" y="0"/>
                </a:lnTo>
                <a:lnTo>
                  <a:pt x="0" y="399923"/>
                </a:lnTo>
                <a:lnTo>
                  <a:pt x="120141" y="399923"/>
                </a:lnTo>
                <a:lnTo>
                  <a:pt x="120141" y="499872"/>
                </a:lnTo>
                <a:lnTo>
                  <a:pt x="222378" y="414909"/>
                </a:lnTo>
                <a:lnTo>
                  <a:pt x="160273" y="414909"/>
                </a:lnTo>
                <a:lnTo>
                  <a:pt x="160273" y="359918"/>
                </a:lnTo>
                <a:lnTo>
                  <a:pt x="40004" y="359918"/>
                </a:lnTo>
                <a:lnTo>
                  <a:pt x="40004" y="40005"/>
                </a:lnTo>
                <a:lnTo>
                  <a:pt x="560831" y="40005"/>
                </a:lnTo>
                <a:lnTo>
                  <a:pt x="560831" y="0"/>
                </a:lnTo>
                <a:close/>
              </a:path>
              <a:path w="561339" h="500380">
                <a:moveTo>
                  <a:pt x="560831" y="40005"/>
                </a:moveTo>
                <a:lnTo>
                  <a:pt x="520827" y="40005"/>
                </a:lnTo>
                <a:lnTo>
                  <a:pt x="520827" y="359918"/>
                </a:lnTo>
                <a:lnTo>
                  <a:pt x="225297" y="359918"/>
                </a:lnTo>
                <a:lnTo>
                  <a:pt x="160273" y="414909"/>
                </a:lnTo>
                <a:lnTo>
                  <a:pt x="222378" y="414909"/>
                </a:lnTo>
                <a:lnTo>
                  <a:pt x="240410" y="399923"/>
                </a:lnTo>
                <a:lnTo>
                  <a:pt x="560831" y="399923"/>
                </a:lnTo>
                <a:lnTo>
                  <a:pt x="560831" y="40005"/>
                </a:lnTo>
                <a:close/>
              </a:path>
              <a:path w="561339" h="500380">
                <a:moveTo>
                  <a:pt x="408051" y="242443"/>
                </a:moveTo>
                <a:lnTo>
                  <a:pt x="152781" y="242443"/>
                </a:lnTo>
                <a:lnTo>
                  <a:pt x="152781" y="319913"/>
                </a:lnTo>
                <a:lnTo>
                  <a:pt x="187832" y="319913"/>
                </a:lnTo>
                <a:lnTo>
                  <a:pt x="187832" y="277368"/>
                </a:lnTo>
                <a:lnTo>
                  <a:pt x="408051" y="277368"/>
                </a:lnTo>
                <a:lnTo>
                  <a:pt x="408051" y="242443"/>
                </a:lnTo>
                <a:close/>
              </a:path>
              <a:path w="561339" h="500380">
                <a:moveTo>
                  <a:pt x="408051" y="277368"/>
                </a:moveTo>
                <a:lnTo>
                  <a:pt x="372998" y="277368"/>
                </a:lnTo>
                <a:lnTo>
                  <a:pt x="372998" y="319913"/>
                </a:lnTo>
                <a:lnTo>
                  <a:pt x="408051" y="319913"/>
                </a:lnTo>
                <a:lnTo>
                  <a:pt x="408051" y="277368"/>
                </a:lnTo>
                <a:close/>
              </a:path>
              <a:path w="561339" h="500380">
                <a:moveTo>
                  <a:pt x="280416" y="72517"/>
                </a:moveTo>
                <a:lnTo>
                  <a:pt x="244840" y="79926"/>
                </a:lnTo>
                <a:lnTo>
                  <a:pt x="215360" y="99980"/>
                </a:lnTo>
                <a:lnTo>
                  <a:pt x="195262" y="129416"/>
                </a:lnTo>
                <a:lnTo>
                  <a:pt x="187832" y="164973"/>
                </a:lnTo>
                <a:lnTo>
                  <a:pt x="190962" y="188329"/>
                </a:lnTo>
                <a:lnTo>
                  <a:pt x="199723" y="209327"/>
                </a:lnTo>
                <a:lnTo>
                  <a:pt x="213175" y="227516"/>
                </a:lnTo>
                <a:lnTo>
                  <a:pt x="230378" y="242443"/>
                </a:lnTo>
                <a:lnTo>
                  <a:pt x="330453" y="242443"/>
                </a:lnTo>
                <a:lnTo>
                  <a:pt x="347656" y="227516"/>
                </a:lnTo>
                <a:lnTo>
                  <a:pt x="351363" y="222504"/>
                </a:lnTo>
                <a:lnTo>
                  <a:pt x="280416" y="222504"/>
                </a:lnTo>
                <a:lnTo>
                  <a:pt x="257710" y="218086"/>
                </a:lnTo>
                <a:lnTo>
                  <a:pt x="239458" y="205930"/>
                </a:lnTo>
                <a:lnTo>
                  <a:pt x="227302" y="187678"/>
                </a:lnTo>
                <a:lnTo>
                  <a:pt x="222884" y="164973"/>
                </a:lnTo>
                <a:lnTo>
                  <a:pt x="227302" y="142267"/>
                </a:lnTo>
                <a:lnTo>
                  <a:pt x="239458" y="124015"/>
                </a:lnTo>
                <a:lnTo>
                  <a:pt x="257710" y="111859"/>
                </a:lnTo>
                <a:lnTo>
                  <a:pt x="280416" y="107442"/>
                </a:lnTo>
                <a:lnTo>
                  <a:pt x="350565" y="107442"/>
                </a:lnTo>
                <a:lnTo>
                  <a:pt x="345471" y="99980"/>
                </a:lnTo>
                <a:lnTo>
                  <a:pt x="315991" y="79926"/>
                </a:lnTo>
                <a:lnTo>
                  <a:pt x="280416" y="72517"/>
                </a:lnTo>
                <a:close/>
              </a:path>
              <a:path w="561339" h="500380">
                <a:moveTo>
                  <a:pt x="350565" y="107442"/>
                </a:moveTo>
                <a:lnTo>
                  <a:pt x="280416" y="107442"/>
                </a:lnTo>
                <a:lnTo>
                  <a:pt x="303121" y="111859"/>
                </a:lnTo>
                <a:lnTo>
                  <a:pt x="321373" y="124015"/>
                </a:lnTo>
                <a:lnTo>
                  <a:pt x="333529" y="142267"/>
                </a:lnTo>
                <a:lnTo>
                  <a:pt x="337947" y="164973"/>
                </a:lnTo>
                <a:lnTo>
                  <a:pt x="333529" y="187678"/>
                </a:lnTo>
                <a:lnTo>
                  <a:pt x="321373" y="205930"/>
                </a:lnTo>
                <a:lnTo>
                  <a:pt x="303121" y="218086"/>
                </a:lnTo>
                <a:lnTo>
                  <a:pt x="280416" y="222504"/>
                </a:lnTo>
                <a:lnTo>
                  <a:pt x="351363" y="222504"/>
                </a:lnTo>
                <a:lnTo>
                  <a:pt x="361108" y="209327"/>
                </a:lnTo>
                <a:lnTo>
                  <a:pt x="369869" y="188329"/>
                </a:lnTo>
                <a:lnTo>
                  <a:pt x="372998" y="164973"/>
                </a:lnTo>
                <a:lnTo>
                  <a:pt x="365569" y="129416"/>
                </a:lnTo>
                <a:lnTo>
                  <a:pt x="350565" y="1074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19094" y="2824733"/>
            <a:ext cx="0" cy="763905"/>
          </a:xfrm>
          <a:custGeom>
            <a:avLst/>
            <a:gdLst/>
            <a:ahLst/>
            <a:cxnLst/>
            <a:rect l="l" t="t" r="r" b="b"/>
            <a:pathLst>
              <a:path h="763904">
                <a:moveTo>
                  <a:pt x="0" y="763524"/>
                </a:moveTo>
                <a:lnTo>
                  <a:pt x="0" y="0"/>
                </a:lnTo>
              </a:path>
            </a:pathLst>
          </a:custGeom>
          <a:ln w="38100">
            <a:solidFill>
              <a:srgbClr val="00A4E2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69564" y="3512820"/>
            <a:ext cx="97536" cy="990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52166" y="1715261"/>
            <a:ext cx="1134110" cy="1134110"/>
          </a:xfrm>
          <a:custGeom>
            <a:avLst/>
            <a:gdLst/>
            <a:ahLst/>
            <a:cxnLst/>
            <a:rect l="l" t="t" r="r" b="b"/>
            <a:pathLst>
              <a:path w="1134110" h="1134110">
                <a:moveTo>
                  <a:pt x="566928" y="0"/>
                </a:moveTo>
                <a:lnTo>
                  <a:pt x="518018" y="2081"/>
                </a:lnTo>
                <a:lnTo>
                  <a:pt x="470262" y="8211"/>
                </a:lnTo>
                <a:lnTo>
                  <a:pt x="423831" y="18221"/>
                </a:lnTo>
                <a:lnTo>
                  <a:pt x="378894" y="31939"/>
                </a:lnTo>
                <a:lnTo>
                  <a:pt x="335622" y="49195"/>
                </a:lnTo>
                <a:lnTo>
                  <a:pt x="294186" y="69819"/>
                </a:lnTo>
                <a:lnTo>
                  <a:pt x="254754" y="93641"/>
                </a:lnTo>
                <a:lnTo>
                  <a:pt x="217499" y="120490"/>
                </a:lnTo>
                <a:lnTo>
                  <a:pt x="182590" y="150197"/>
                </a:lnTo>
                <a:lnTo>
                  <a:pt x="150197" y="182590"/>
                </a:lnTo>
                <a:lnTo>
                  <a:pt x="120490" y="217499"/>
                </a:lnTo>
                <a:lnTo>
                  <a:pt x="93641" y="254754"/>
                </a:lnTo>
                <a:lnTo>
                  <a:pt x="69819" y="294186"/>
                </a:lnTo>
                <a:lnTo>
                  <a:pt x="49195" y="335622"/>
                </a:lnTo>
                <a:lnTo>
                  <a:pt x="31939" y="378894"/>
                </a:lnTo>
                <a:lnTo>
                  <a:pt x="18221" y="423831"/>
                </a:lnTo>
                <a:lnTo>
                  <a:pt x="8211" y="470262"/>
                </a:lnTo>
                <a:lnTo>
                  <a:pt x="2081" y="518018"/>
                </a:lnTo>
                <a:lnTo>
                  <a:pt x="0" y="566927"/>
                </a:lnTo>
                <a:lnTo>
                  <a:pt x="2081" y="615837"/>
                </a:lnTo>
                <a:lnTo>
                  <a:pt x="8211" y="663593"/>
                </a:lnTo>
                <a:lnTo>
                  <a:pt x="18221" y="710024"/>
                </a:lnTo>
                <a:lnTo>
                  <a:pt x="31939" y="754961"/>
                </a:lnTo>
                <a:lnTo>
                  <a:pt x="49195" y="798233"/>
                </a:lnTo>
                <a:lnTo>
                  <a:pt x="69819" y="839669"/>
                </a:lnTo>
                <a:lnTo>
                  <a:pt x="93641" y="879101"/>
                </a:lnTo>
                <a:lnTo>
                  <a:pt x="120490" y="916356"/>
                </a:lnTo>
                <a:lnTo>
                  <a:pt x="150197" y="951265"/>
                </a:lnTo>
                <a:lnTo>
                  <a:pt x="182590" y="983658"/>
                </a:lnTo>
                <a:lnTo>
                  <a:pt x="217499" y="1013365"/>
                </a:lnTo>
                <a:lnTo>
                  <a:pt x="254754" y="1040214"/>
                </a:lnTo>
                <a:lnTo>
                  <a:pt x="294186" y="1064036"/>
                </a:lnTo>
                <a:lnTo>
                  <a:pt x="335622" y="1084660"/>
                </a:lnTo>
                <a:lnTo>
                  <a:pt x="378894" y="1101916"/>
                </a:lnTo>
                <a:lnTo>
                  <a:pt x="423831" y="1115634"/>
                </a:lnTo>
                <a:lnTo>
                  <a:pt x="470262" y="1125644"/>
                </a:lnTo>
                <a:lnTo>
                  <a:pt x="518018" y="1131774"/>
                </a:lnTo>
                <a:lnTo>
                  <a:pt x="566928" y="1133855"/>
                </a:lnTo>
                <a:lnTo>
                  <a:pt x="615837" y="1131774"/>
                </a:lnTo>
                <a:lnTo>
                  <a:pt x="663593" y="1125644"/>
                </a:lnTo>
                <a:lnTo>
                  <a:pt x="710024" y="1115634"/>
                </a:lnTo>
                <a:lnTo>
                  <a:pt x="754961" y="1101916"/>
                </a:lnTo>
                <a:lnTo>
                  <a:pt x="798233" y="1084660"/>
                </a:lnTo>
                <a:lnTo>
                  <a:pt x="839669" y="1064036"/>
                </a:lnTo>
                <a:lnTo>
                  <a:pt x="879101" y="1040214"/>
                </a:lnTo>
                <a:lnTo>
                  <a:pt x="916356" y="1013365"/>
                </a:lnTo>
                <a:lnTo>
                  <a:pt x="951265" y="983658"/>
                </a:lnTo>
                <a:lnTo>
                  <a:pt x="983658" y="951265"/>
                </a:lnTo>
                <a:lnTo>
                  <a:pt x="1013365" y="916356"/>
                </a:lnTo>
                <a:lnTo>
                  <a:pt x="1040214" y="879101"/>
                </a:lnTo>
                <a:lnTo>
                  <a:pt x="1064036" y="839669"/>
                </a:lnTo>
                <a:lnTo>
                  <a:pt x="1084660" y="798233"/>
                </a:lnTo>
                <a:lnTo>
                  <a:pt x="1101916" y="754961"/>
                </a:lnTo>
                <a:lnTo>
                  <a:pt x="1115634" y="710024"/>
                </a:lnTo>
                <a:lnTo>
                  <a:pt x="1125644" y="663593"/>
                </a:lnTo>
                <a:lnTo>
                  <a:pt x="1131774" y="615837"/>
                </a:lnTo>
                <a:lnTo>
                  <a:pt x="1133856" y="566927"/>
                </a:lnTo>
                <a:lnTo>
                  <a:pt x="1131774" y="518018"/>
                </a:lnTo>
                <a:lnTo>
                  <a:pt x="1125644" y="470262"/>
                </a:lnTo>
                <a:lnTo>
                  <a:pt x="1115634" y="423831"/>
                </a:lnTo>
                <a:lnTo>
                  <a:pt x="1101916" y="378894"/>
                </a:lnTo>
                <a:lnTo>
                  <a:pt x="1084660" y="335622"/>
                </a:lnTo>
                <a:lnTo>
                  <a:pt x="1064036" y="294186"/>
                </a:lnTo>
                <a:lnTo>
                  <a:pt x="1040214" y="254754"/>
                </a:lnTo>
                <a:lnTo>
                  <a:pt x="1013365" y="217499"/>
                </a:lnTo>
                <a:lnTo>
                  <a:pt x="983658" y="182590"/>
                </a:lnTo>
                <a:lnTo>
                  <a:pt x="951265" y="150197"/>
                </a:lnTo>
                <a:lnTo>
                  <a:pt x="916356" y="120490"/>
                </a:lnTo>
                <a:lnTo>
                  <a:pt x="879101" y="93641"/>
                </a:lnTo>
                <a:lnTo>
                  <a:pt x="839669" y="69819"/>
                </a:lnTo>
                <a:lnTo>
                  <a:pt x="798233" y="49195"/>
                </a:lnTo>
                <a:lnTo>
                  <a:pt x="754961" y="31939"/>
                </a:lnTo>
                <a:lnTo>
                  <a:pt x="710024" y="18221"/>
                </a:lnTo>
                <a:lnTo>
                  <a:pt x="663593" y="8211"/>
                </a:lnTo>
                <a:lnTo>
                  <a:pt x="615837" y="2081"/>
                </a:lnTo>
                <a:lnTo>
                  <a:pt x="566928" y="0"/>
                </a:lnTo>
                <a:close/>
              </a:path>
            </a:pathLst>
          </a:custGeom>
          <a:solidFill>
            <a:srgbClr val="0028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852166" y="1715261"/>
            <a:ext cx="1134110" cy="1134110"/>
          </a:xfrm>
          <a:custGeom>
            <a:avLst/>
            <a:gdLst/>
            <a:ahLst/>
            <a:cxnLst/>
            <a:rect l="l" t="t" r="r" b="b"/>
            <a:pathLst>
              <a:path w="1134110" h="1134110">
                <a:moveTo>
                  <a:pt x="0" y="566927"/>
                </a:moveTo>
                <a:lnTo>
                  <a:pt x="2081" y="518018"/>
                </a:lnTo>
                <a:lnTo>
                  <a:pt x="8211" y="470262"/>
                </a:lnTo>
                <a:lnTo>
                  <a:pt x="18221" y="423831"/>
                </a:lnTo>
                <a:lnTo>
                  <a:pt x="31939" y="378894"/>
                </a:lnTo>
                <a:lnTo>
                  <a:pt x="49195" y="335622"/>
                </a:lnTo>
                <a:lnTo>
                  <a:pt x="69819" y="294186"/>
                </a:lnTo>
                <a:lnTo>
                  <a:pt x="93641" y="254754"/>
                </a:lnTo>
                <a:lnTo>
                  <a:pt x="120490" y="217499"/>
                </a:lnTo>
                <a:lnTo>
                  <a:pt x="150197" y="182590"/>
                </a:lnTo>
                <a:lnTo>
                  <a:pt x="182590" y="150197"/>
                </a:lnTo>
                <a:lnTo>
                  <a:pt x="217499" y="120490"/>
                </a:lnTo>
                <a:lnTo>
                  <a:pt x="254754" y="93641"/>
                </a:lnTo>
                <a:lnTo>
                  <a:pt x="294186" y="69819"/>
                </a:lnTo>
                <a:lnTo>
                  <a:pt x="335622" y="49195"/>
                </a:lnTo>
                <a:lnTo>
                  <a:pt x="378894" y="31939"/>
                </a:lnTo>
                <a:lnTo>
                  <a:pt x="423831" y="18221"/>
                </a:lnTo>
                <a:lnTo>
                  <a:pt x="470262" y="8211"/>
                </a:lnTo>
                <a:lnTo>
                  <a:pt x="518018" y="2081"/>
                </a:lnTo>
                <a:lnTo>
                  <a:pt x="566928" y="0"/>
                </a:lnTo>
                <a:lnTo>
                  <a:pt x="615837" y="2081"/>
                </a:lnTo>
                <a:lnTo>
                  <a:pt x="663593" y="8211"/>
                </a:lnTo>
                <a:lnTo>
                  <a:pt x="710024" y="18221"/>
                </a:lnTo>
                <a:lnTo>
                  <a:pt x="754961" y="31939"/>
                </a:lnTo>
                <a:lnTo>
                  <a:pt x="798233" y="49195"/>
                </a:lnTo>
                <a:lnTo>
                  <a:pt x="839669" y="69819"/>
                </a:lnTo>
                <a:lnTo>
                  <a:pt x="879101" y="93641"/>
                </a:lnTo>
                <a:lnTo>
                  <a:pt x="916356" y="120490"/>
                </a:lnTo>
                <a:lnTo>
                  <a:pt x="951265" y="150197"/>
                </a:lnTo>
                <a:lnTo>
                  <a:pt x="983658" y="182590"/>
                </a:lnTo>
                <a:lnTo>
                  <a:pt x="1013365" y="217499"/>
                </a:lnTo>
                <a:lnTo>
                  <a:pt x="1040214" y="254754"/>
                </a:lnTo>
                <a:lnTo>
                  <a:pt x="1064036" y="294186"/>
                </a:lnTo>
                <a:lnTo>
                  <a:pt x="1084660" y="335622"/>
                </a:lnTo>
                <a:lnTo>
                  <a:pt x="1101916" y="378894"/>
                </a:lnTo>
                <a:lnTo>
                  <a:pt x="1115634" y="423831"/>
                </a:lnTo>
                <a:lnTo>
                  <a:pt x="1125644" y="470262"/>
                </a:lnTo>
                <a:lnTo>
                  <a:pt x="1131774" y="518018"/>
                </a:lnTo>
                <a:lnTo>
                  <a:pt x="1133856" y="566927"/>
                </a:lnTo>
                <a:lnTo>
                  <a:pt x="1131774" y="615837"/>
                </a:lnTo>
                <a:lnTo>
                  <a:pt x="1125644" y="663593"/>
                </a:lnTo>
                <a:lnTo>
                  <a:pt x="1115634" y="710024"/>
                </a:lnTo>
                <a:lnTo>
                  <a:pt x="1101916" y="754961"/>
                </a:lnTo>
                <a:lnTo>
                  <a:pt x="1084660" y="798233"/>
                </a:lnTo>
                <a:lnTo>
                  <a:pt x="1064036" y="839669"/>
                </a:lnTo>
                <a:lnTo>
                  <a:pt x="1040214" y="879101"/>
                </a:lnTo>
                <a:lnTo>
                  <a:pt x="1013365" y="916356"/>
                </a:lnTo>
                <a:lnTo>
                  <a:pt x="983658" y="951265"/>
                </a:lnTo>
                <a:lnTo>
                  <a:pt x="951265" y="983658"/>
                </a:lnTo>
                <a:lnTo>
                  <a:pt x="916356" y="1013365"/>
                </a:lnTo>
                <a:lnTo>
                  <a:pt x="879101" y="1040214"/>
                </a:lnTo>
                <a:lnTo>
                  <a:pt x="839669" y="1064036"/>
                </a:lnTo>
                <a:lnTo>
                  <a:pt x="798233" y="1084660"/>
                </a:lnTo>
                <a:lnTo>
                  <a:pt x="754961" y="1101916"/>
                </a:lnTo>
                <a:lnTo>
                  <a:pt x="710024" y="1115634"/>
                </a:lnTo>
                <a:lnTo>
                  <a:pt x="663593" y="1125644"/>
                </a:lnTo>
                <a:lnTo>
                  <a:pt x="615837" y="1131774"/>
                </a:lnTo>
                <a:lnTo>
                  <a:pt x="566928" y="1133855"/>
                </a:lnTo>
                <a:lnTo>
                  <a:pt x="518018" y="1131774"/>
                </a:lnTo>
                <a:lnTo>
                  <a:pt x="470262" y="1125644"/>
                </a:lnTo>
                <a:lnTo>
                  <a:pt x="423831" y="1115634"/>
                </a:lnTo>
                <a:lnTo>
                  <a:pt x="378894" y="1101916"/>
                </a:lnTo>
                <a:lnTo>
                  <a:pt x="335622" y="1084660"/>
                </a:lnTo>
                <a:lnTo>
                  <a:pt x="294186" y="1064036"/>
                </a:lnTo>
                <a:lnTo>
                  <a:pt x="254754" y="1040214"/>
                </a:lnTo>
                <a:lnTo>
                  <a:pt x="217499" y="1013365"/>
                </a:lnTo>
                <a:lnTo>
                  <a:pt x="182590" y="983658"/>
                </a:lnTo>
                <a:lnTo>
                  <a:pt x="150197" y="951265"/>
                </a:lnTo>
                <a:lnTo>
                  <a:pt x="120490" y="916356"/>
                </a:lnTo>
                <a:lnTo>
                  <a:pt x="93641" y="879101"/>
                </a:lnTo>
                <a:lnTo>
                  <a:pt x="69819" y="839669"/>
                </a:lnTo>
                <a:lnTo>
                  <a:pt x="49195" y="798233"/>
                </a:lnTo>
                <a:lnTo>
                  <a:pt x="31939" y="754961"/>
                </a:lnTo>
                <a:lnTo>
                  <a:pt x="18221" y="710024"/>
                </a:lnTo>
                <a:lnTo>
                  <a:pt x="8211" y="663593"/>
                </a:lnTo>
                <a:lnTo>
                  <a:pt x="2081" y="615837"/>
                </a:lnTo>
                <a:lnTo>
                  <a:pt x="0" y="566927"/>
                </a:lnTo>
                <a:close/>
              </a:path>
            </a:pathLst>
          </a:custGeom>
          <a:ln w="25908">
            <a:solidFill>
              <a:srgbClr val="00A4E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09088" y="3654552"/>
            <a:ext cx="1620520" cy="1080770"/>
          </a:xfrm>
          <a:custGeom>
            <a:avLst/>
            <a:gdLst/>
            <a:ahLst/>
            <a:cxnLst/>
            <a:rect l="l" t="t" r="r" b="b"/>
            <a:pathLst>
              <a:path w="1620520" h="1080770">
                <a:moveTo>
                  <a:pt x="1439926" y="0"/>
                </a:moveTo>
                <a:lnTo>
                  <a:pt x="180086" y="0"/>
                </a:lnTo>
                <a:lnTo>
                  <a:pt x="132218" y="6434"/>
                </a:lnTo>
                <a:lnTo>
                  <a:pt x="89201" y="24590"/>
                </a:lnTo>
                <a:lnTo>
                  <a:pt x="52752" y="52752"/>
                </a:lnTo>
                <a:lnTo>
                  <a:pt x="24590" y="89201"/>
                </a:lnTo>
                <a:lnTo>
                  <a:pt x="6434" y="132218"/>
                </a:lnTo>
                <a:lnTo>
                  <a:pt x="0" y="180086"/>
                </a:lnTo>
                <a:lnTo>
                  <a:pt x="0" y="900430"/>
                </a:lnTo>
                <a:lnTo>
                  <a:pt x="6434" y="948297"/>
                </a:lnTo>
                <a:lnTo>
                  <a:pt x="24590" y="991314"/>
                </a:lnTo>
                <a:lnTo>
                  <a:pt x="52752" y="1027763"/>
                </a:lnTo>
                <a:lnTo>
                  <a:pt x="89201" y="1055925"/>
                </a:lnTo>
                <a:lnTo>
                  <a:pt x="132218" y="1074081"/>
                </a:lnTo>
                <a:lnTo>
                  <a:pt x="180086" y="1080516"/>
                </a:lnTo>
                <a:lnTo>
                  <a:pt x="1439926" y="1080516"/>
                </a:lnTo>
                <a:lnTo>
                  <a:pt x="1487793" y="1074081"/>
                </a:lnTo>
                <a:lnTo>
                  <a:pt x="1530810" y="1055925"/>
                </a:lnTo>
                <a:lnTo>
                  <a:pt x="1567259" y="1027763"/>
                </a:lnTo>
                <a:lnTo>
                  <a:pt x="1595421" y="991314"/>
                </a:lnTo>
                <a:lnTo>
                  <a:pt x="1613577" y="948297"/>
                </a:lnTo>
                <a:lnTo>
                  <a:pt x="1620012" y="900430"/>
                </a:lnTo>
                <a:lnTo>
                  <a:pt x="1620012" y="180086"/>
                </a:lnTo>
                <a:lnTo>
                  <a:pt x="1613577" y="132218"/>
                </a:lnTo>
                <a:lnTo>
                  <a:pt x="1595421" y="89201"/>
                </a:lnTo>
                <a:lnTo>
                  <a:pt x="1567259" y="52752"/>
                </a:lnTo>
                <a:lnTo>
                  <a:pt x="1530810" y="24590"/>
                </a:lnTo>
                <a:lnTo>
                  <a:pt x="1487793" y="6434"/>
                </a:lnTo>
                <a:lnTo>
                  <a:pt x="1439926" y="0"/>
                </a:lnTo>
                <a:close/>
              </a:path>
            </a:pathLst>
          </a:custGeom>
          <a:solidFill>
            <a:srgbClr val="FFFFFF">
              <a:alpha val="4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905760" y="4022852"/>
            <a:ext cx="102679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Arial"/>
                <a:cs typeface="Arial"/>
              </a:rPr>
              <a:t>proativo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156204" y="2035555"/>
            <a:ext cx="521970" cy="494665"/>
          </a:xfrm>
          <a:custGeom>
            <a:avLst/>
            <a:gdLst/>
            <a:ahLst/>
            <a:cxnLst/>
            <a:rect l="l" t="t" r="r" b="b"/>
            <a:pathLst>
              <a:path w="521970" h="494664">
                <a:moveTo>
                  <a:pt x="142240" y="409448"/>
                </a:moveTo>
                <a:lnTo>
                  <a:pt x="84835" y="464312"/>
                </a:lnTo>
                <a:lnTo>
                  <a:pt x="112394" y="494284"/>
                </a:lnTo>
                <a:lnTo>
                  <a:pt x="169798" y="436880"/>
                </a:lnTo>
                <a:lnTo>
                  <a:pt x="142240" y="409448"/>
                </a:lnTo>
                <a:close/>
              </a:path>
              <a:path w="521970" h="494664">
                <a:moveTo>
                  <a:pt x="84835" y="351917"/>
                </a:moveTo>
                <a:lnTo>
                  <a:pt x="0" y="436880"/>
                </a:lnTo>
                <a:lnTo>
                  <a:pt x="27431" y="464312"/>
                </a:lnTo>
                <a:lnTo>
                  <a:pt x="112394" y="379476"/>
                </a:lnTo>
                <a:lnTo>
                  <a:pt x="84835" y="351917"/>
                </a:lnTo>
                <a:close/>
              </a:path>
              <a:path w="521970" h="494664">
                <a:moveTo>
                  <a:pt x="299511" y="396875"/>
                </a:moveTo>
                <a:lnTo>
                  <a:pt x="244601" y="396875"/>
                </a:lnTo>
                <a:lnTo>
                  <a:pt x="312038" y="464312"/>
                </a:lnTo>
                <a:lnTo>
                  <a:pt x="366903" y="409448"/>
                </a:lnTo>
                <a:lnTo>
                  <a:pt x="312038" y="409448"/>
                </a:lnTo>
                <a:lnTo>
                  <a:pt x="299511" y="396875"/>
                </a:lnTo>
                <a:close/>
              </a:path>
              <a:path w="521970" h="494664">
                <a:moveTo>
                  <a:pt x="521716" y="0"/>
                </a:moveTo>
                <a:lnTo>
                  <a:pt x="501776" y="0"/>
                </a:lnTo>
                <a:lnTo>
                  <a:pt x="489734" y="332"/>
                </a:lnTo>
                <a:lnTo>
                  <a:pt x="419719" y="12779"/>
                </a:lnTo>
                <a:lnTo>
                  <a:pt x="369386" y="31420"/>
                </a:lnTo>
                <a:lnTo>
                  <a:pt x="313931" y="62691"/>
                </a:lnTo>
                <a:lnTo>
                  <a:pt x="257174" y="109855"/>
                </a:lnTo>
                <a:lnTo>
                  <a:pt x="239648" y="127254"/>
                </a:lnTo>
                <a:lnTo>
                  <a:pt x="132333" y="134747"/>
                </a:lnTo>
                <a:lnTo>
                  <a:pt x="57403" y="212217"/>
                </a:lnTo>
                <a:lnTo>
                  <a:pt x="124841" y="279527"/>
                </a:lnTo>
                <a:lnTo>
                  <a:pt x="117347" y="289560"/>
                </a:lnTo>
                <a:lnTo>
                  <a:pt x="112394" y="297053"/>
                </a:lnTo>
                <a:lnTo>
                  <a:pt x="109855" y="299593"/>
                </a:lnTo>
                <a:lnTo>
                  <a:pt x="102361" y="312039"/>
                </a:lnTo>
                <a:lnTo>
                  <a:pt x="209676" y="419354"/>
                </a:lnTo>
                <a:lnTo>
                  <a:pt x="222122" y="411861"/>
                </a:lnTo>
                <a:lnTo>
                  <a:pt x="224956" y="409555"/>
                </a:lnTo>
                <a:lnTo>
                  <a:pt x="229647" y="406273"/>
                </a:lnTo>
                <a:lnTo>
                  <a:pt x="236196" y="402038"/>
                </a:lnTo>
                <a:lnTo>
                  <a:pt x="244601" y="396875"/>
                </a:lnTo>
                <a:lnTo>
                  <a:pt x="299511" y="396875"/>
                </a:lnTo>
                <a:lnTo>
                  <a:pt x="277113" y="374396"/>
                </a:lnTo>
                <a:lnTo>
                  <a:pt x="284353" y="369443"/>
                </a:lnTo>
                <a:lnTo>
                  <a:pt x="214756" y="369443"/>
                </a:lnTo>
                <a:lnTo>
                  <a:pt x="152272" y="307086"/>
                </a:lnTo>
                <a:lnTo>
                  <a:pt x="175414" y="274214"/>
                </a:lnTo>
                <a:lnTo>
                  <a:pt x="197175" y="244602"/>
                </a:lnTo>
                <a:lnTo>
                  <a:pt x="147319" y="244602"/>
                </a:lnTo>
                <a:lnTo>
                  <a:pt x="112394" y="212217"/>
                </a:lnTo>
                <a:lnTo>
                  <a:pt x="149732" y="174752"/>
                </a:lnTo>
                <a:lnTo>
                  <a:pt x="204723" y="169672"/>
                </a:lnTo>
                <a:lnTo>
                  <a:pt x="256272" y="169672"/>
                </a:lnTo>
                <a:lnTo>
                  <a:pt x="284606" y="137287"/>
                </a:lnTo>
                <a:lnTo>
                  <a:pt x="330051" y="98891"/>
                </a:lnTo>
                <a:lnTo>
                  <a:pt x="374880" y="72254"/>
                </a:lnTo>
                <a:lnTo>
                  <a:pt x="416710" y="55329"/>
                </a:lnTo>
                <a:lnTo>
                  <a:pt x="481837" y="42418"/>
                </a:lnTo>
                <a:lnTo>
                  <a:pt x="520227" y="42418"/>
                </a:lnTo>
                <a:lnTo>
                  <a:pt x="521383" y="31981"/>
                </a:lnTo>
                <a:lnTo>
                  <a:pt x="521716" y="19939"/>
                </a:lnTo>
                <a:lnTo>
                  <a:pt x="521716" y="0"/>
                </a:lnTo>
                <a:close/>
              </a:path>
              <a:path w="521970" h="494664">
                <a:moveTo>
                  <a:pt x="391846" y="319532"/>
                </a:moveTo>
                <a:lnTo>
                  <a:pt x="352044" y="319532"/>
                </a:lnTo>
                <a:lnTo>
                  <a:pt x="346963" y="371983"/>
                </a:lnTo>
                <a:lnTo>
                  <a:pt x="312038" y="409448"/>
                </a:lnTo>
                <a:lnTo>
                  <a:pt x="366903" y="409448"/>
                </a:lnTo>
                <a:lnTo>
                  <a:pt x="386969" y="389382"/>
                </a:lnTo>
                <a:lnTo>
                  <a:pt x="391846" y="319532"/>
                </a:lnTo>
                <a:close/>
              </a:path>
              <a:path w="521970" h="494664">
                <a:moveTo>
                  <a:pt x="520227" y="42418"/>
                </a:moveTo>
                <a:lnTo>
                  <a:pt x="481837" y="42418"/>
                </a:lnTo>
                <a:lnTo>
                  <a:pt x="475065" y="78106"/>
                </a:lnTo>
                <a:lnTo>
                  <a:pt x="459374" y="125714"/>
                </a:lnTo>
                <a:lnTo>
                  <a:pt x="430563" y="180345"/>
                </a:lnTo>
                <a:lnTo>
                  <a:pt x="384429" y="237109"/>
                </a:lnTo>
                <a:lnTo>
                  <a:pt x="341415" y="275681"/>
                </a:lnTo>
                <a:lnTo>
                  <a:pt x="293020" y="313563"/>
                </a:lnTo>
                <a:lnTo>
                  <a:pt x="247911" y="346301"/>
                </a:lnTo>
                <a:lnTo>
                  <a:pt x="214756" y="369443"/>
                </a:lnTo>
                <a:lnTo>
                  <a:pt x="284353" y="369443"/>
                </a:lnTo>
                <a:lnTo>
                  <a:pt x="294786" y="362305"/>
                </a:lnTo>
                <a:lnTo>
                  <a:pt x="313626" y="348821"/>
                </a:lnTo>
                <a:lnTo>
                  <a:pt x="332942" y="334408"/>
                </a:lnTo>
                <a:lnTo>
                  <a:pt x="352044" y="319532"/>
                </a:lnTo>
                <a:lnTo>
                  <a:pt x="391846" y="319532"/>
                </a:lnTo>
                <a:lnTo>
                  <a:pt x="394461" y="282067"/>
                </a:lnTo>
                <a:lnTo>
                  <a:pt x="406907" y="269621"/>
                </a:lnTo>
                <a:lnTo>
                  <a:pt x="411860" y="264541"/>
                </a:lnTo>
                <a:lnTo>
                  <a:pt x="459024" y="207784"/>
                </a:lnTo>
                <a:lnTo>
                  <a:pt x="490295" y="152329"/>
                </a:lnTo>
                <a:lnTo>
                  <a:pt x="508936" y="101996"/>
                </a:lnTo>
                <a:lnTo>
                  <a:pt x="518211" y="60607"/>
                </a:lnTo>
                <a:lnTo>
                  <a:pt x="520227" y="42418"/>
                </a:lnTo>
                <a:close/>
              </a:path>
              <a:path w="521970" h="494664">
                <a:moveTo>
                  <a:pt x="256272" y="169672"/>
                </a:moveTo>
                <a:lnTo>
                  <a:pt x="204723" y="169672"/>
                </a:lnTo>
                <a:lnTo>
                  <a:pt x="188378" y="189845"/>
                </a:lnTo>
                <a:lnTo>
                  <a:pt x="173212" y="209042"/>
                </a:lnTo>
                <a:lnTo>
                  <a:pt x="159450" y="227286"/>
                </a:lnTo>
                <a:lnTo>
                  <a:pt x="147319" y="244602"/>
                </a:lnTo>
                <a:lnTo>
                  <a:pt x="197175" y="244602"/>
                </a:lnTo>
                <a:lnTo>
                  <a:pt x="208152" y="229663"/>
                </a:lnTo>
                <a:lnTo>
                  <a:pt x="246034" y="181373"/>
                </a:lnTo>
                <a:lnTo>
                  <a:pt x="256272" y="169672"/>
                </a:lnTo>
                <a:close/>
              </a:path>
              <a:path w="521970" h="494664">
                <a:moveTo>
                  <a:pt x="384429" y="109855"/>
                </a:moveTo>
                <a:lnTo>
                  <a:pt x="372405" y="112033"/>
                </a:lnTo>
                <a:lnTo>
                  <a:pt x="362918" y="117951"/>
                </a:lnTo>
                <a:lnTo>
                  <a:pt x="356693" y="126678"/>
                </a:lnTo>
                <a:lnTo>
                  <a:pt x="354456" y="137287"/>
                </a:lnTo>
                <a:lnTo>
                  <a:pt x="356693" y="149310"/>
                </a:lnTo>
                <a:lnTo>
                  <a:pt x="362918" y="158797"/>
                </a:lnTo>
                <a:lnTo>
                  <a:pt x="372405" y="165022"/>
                </a:lnTo>
                <a:lnTo>
                  <a:pt x="384429" y="167259"/>
                </a:lnTo>
                <a:lnTo>
                  <a:pt x="395434" y="165022"/>
                </a:lnTo>
                <a:lnTo>
                  <a:pt x="405034" y="158797"/>
                </a:lnTo>
                <a:lnTo>
                  <a:pt x="411825" y="149310"/>
                </a:lnTo>
                <a:lnTo>
                  <a:pt x="414400" y="137287"/>
                </a:lnTo>
                <a:lnTo>
                  <a:pt x="411825" y="126678"/>
                </a:lnTo>
                <a:lnTo>
                  <a:pt x="405034" y="117951"/>
                </a:lnTo>
                <a:lnTo>
                  <a:pt x="395434" y="112033"/>
                </a:lnTo>
                <a:lnTo>
                  <a:pt x="384429" y="1098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55514" y="2856738"/>
            <a:ext cx="0" cy="731520"/>
          </a:xfrm>
          <a:custGeom>
            <a:avLst/>
            <a:gdLst/>
            <a:ahLst/>
            <a:cxnLst/>
            <a:rect l="l" t="t" r="r" b="b"/>
            <a:pathLst>
              <a:path h="731520">
                <a:moveTo>
                  <a:pt x="0" y="73152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A4E2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04459" y="3512820"/>
            <a:ext cx="99060" cy="99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87061" y="1715261"/>
            <a:ext cx="1135380" cy="1134110"/>
          </a:xfrm>
          <a:custGeom>
            <a:avLst/>
            <a:gdLst/>
            <a:ahLst/>
            <a:cxnLst/>
            <a:rect l="l" t="t" r="r" b="b"/>
            <a:pathLst>
              <a:path w="1135379" h="1134110">
                <a:moveTo>
                  <a:pt x="567689" y="0"/>
                </a:moveTo>
                <a:lnTo>
                  <a:pt x="518702" y="2081"/>
                </a:lnTo>
                <a:lnTo>
                  <a:pt x="470872" y="8211"/>
                </a:lnTo>
                <a:lnTo>
                  <a:pt x="424371" y="18221"/>
                </a:lnTo>
                <a:lnTo>
                  <a:pt x="379369" y="31939"/>
                </a:lnTo>
                <a:lnTo>
                  <a:pt x="336036" y="49195"/>
                </a:lnTo>
                <a:lnTo>
                  <a:pt x="294542" y="69819"/>
                </a:lnTo>
                <a:lnTo>
                  <a:pt x="255058" y="93641"/>
                </a:lnTo>
                <a:lnTo>
                  <a:pt x="217754" y="120490"/>
                </a:lnTo>
                <a:lnTo>
                  <a:pt x="182801" y="150197"/>
                </a:lnTo>
                <a:lnTo>
                  <a:pt x="150368" y="182590"/>
                </a:lnTo>
                <a:lnTo>
                  <a:pt x="120625" y="217499"/>
                </a:lnTo>
                <a:lnTo>
                  <a:pt x="93745" y="254754"/>
                </a:lnTo>
                <a:lnTo>
                  <a:pt x="69895" y="294186"/>
                </a:lnTo>
                <a:lnTo>
                  <a:pt x="49248" y="335622"/>
                </a:lnTo>
                <a:lnTo>
                  <a:pt x="31973" y="378894"/>
                </a:lnTo>
                <a:lnTo>
                  <a:pt x="18240" y="423831"/>
                </a:lnTo>
                <a:lnTo>
                  <a:pt x="8220" y="470262"/>
                </a:lnTo>
                <a:lnTo>
                  <a:pt x="2083" y="518018"/>
                </a:lnTo>
                <a:lnTo>
                  <a:pt x="0" y="566927"/>
                </a:lnTo>
                <a:lnTo>
                  <a:pt x="2083" y="615837"/>
                </a:lnTo>
                <a:lnTo>
                  <a:pt x="8220" y="663593"/>
                </a:lnTo>
                <a:lnTo>
                  <a:pt x="18240" y="710024"/>
                </a:lnTo>
                <a:lnTo>
                  <a:pt x="31973" y="754961"/>
                </a:lnTo>
                <a:lnTo>
                  <a:pt x="49248" y="798233"/>
                </a:lnTo>
                <a:lnTo>
                  <a:pt x="69895" y="839669"/>
                </a:lnTo>
                <a:lnTo>
                  <a:pt x="93745" y="879101"/>
                </a:lnTo>
                <a:lnTo>
                  <a:pt x="120625" y="916356"/>
                </a:lnTo>
                <a:lnTo>
                  <a:pt x="150368" y="951265"/>
                </a:lnTo>
                <a:lnTo>
                  <a:pt x="182801" y="983658"/>
                </a:lnTo>
                <a:lnTo>
                  <a:pt x="217754" y="1013365"/>
                </a:lnTo>
                <a:lnTo>
                  <a:pt x="255058" y="1040214"/>
                </a:lnTo>
                <a:lnTo>
                  <a:pt x="294542" y="1064036"/>
                </a:lnTo>
                <a:lnTo>
                  <a:pt x="336036" y="1084660"/>
                </a:lnTo>
                <a:lnTo>
                  <a:pt x="379369" y="1101916"/>
                </a:lnTo>
                <a:lnTo>
                  <a:pt x="424371" y="1115634"/>
                </a:lnTo>
                <a:lnTo>
                  <a:pt x="470872" y="1125644"/>
                </a:lnTo>
                <a:lnTo>
                  <a:pt x="518702" y="1131774"/>
                </a:lnTo>
                <a:lnTo>
                  <a:pt x="567689" y="1133855"/>
                </a:lnTo>
                <a:lnTo>
                  <a:pt x="616677" y="1131774"/>
                </a:lnTo>
                <a:lnTo>
                  <a:pt x="664507" y="1125644"/>
                </a:lnTo>
                <a:lnTo>
                  <a:pt x="711008" y="1115634"/>
                </a:lnTo>
                <a:lnTo>
                  <a:pt x="756010" y="1101916"/>
                </a:lnTo>
                <a:lnTo>
                  <a:pt x="799343" y="1084660"/>
                </a:lnTo>
                <a:lnTo>
                  <a:pt x="840837" y="1064036"/>
                </a:lnTo>
                <a:lnTo>
                  <a:pt x="880321" y="1040214"/>
                </a:lnTo>
                <a:lnTo>
                  <a:pt x="917625" y="1013365"/>
                </a:lnTo>
                <a:lnTo>
                  <a:pt x="952578" y="983658"/>
                </a:lnTo>
                <a:lnTo>
                  <a:pt x="985011" y="951265"/>
                </a:lnTo>
                <a:lnTo>
                  <a:pt x="1014754" y="916356"/>
                </a:lnTo>
                <a:lnTo>
                  <a:pt x="1041634" y="879101"/>
                </a:lnTo>
                <a:lnTo>
                  <a:pt x="1065484" y="839669"/>
                </a:lnTo>
                <a:lnTo>
                  <a:pt x="1086131" y="798233"/>
                </a:lnTo>
                <a:lnTo>
                  <a:pt x="1103406" y="754961"/>
                </a:lnTo>
                <a:lnTo>
                  <a:pt x="1117139" y="710024"/>
                </a:lnTo>
                <a:lnTo>
                  <a:pt x="1127159" y="663593"/>
                </a:lnTo>
                <a:lnTo>
                  <a:pt x="1133296" y="615837"/>
                </a:lnTo>
                <a:lnTo>
                  <a:pt x="1135379" y="566927"/>
                </a:lnTo>
                <a:lnTo>
                  <a:pt x="1133296" y="518018"/>
                </a:lnTo>
                <a:lnTo>
                  <a:pt x="1127159" y="470262"/>
                </a:lnTo>
                <a:lnTo>
                  <a:pt x="1117139" y="423831"/>
                </a:lnTo>
                <a:lnTo>
                  <a:pt x="1103406" y="378894"/>
                </a:lnTo>
                <a:lnTo>
                  <a:pt x="1086131" y="335622"/>
                </a:lnTo>
                <a:lnTo>
                  <a:pt x="1065484" y="294186"/>
                </a:lnTo>
                <a:lnTo>
                  <a:pt x="1041634" y="254754"/>
                </a:lnTo>
                <a:lnTo>
                  <a:pt x="1014754" y="217499"/>
                </a:lnTo>
                <a:lnTo>
                  <a:pt x="985011" y="182590"/>
                </a:lnTo>
                <a:lnTo>
                  <a:pt x="952578" y="150197"/>
                </a:lnTo>
                <a:lnTo>
                  <a:pt x="917625" y="120490"/>
                </a:lnTo>
                <a:lnTo>
                  <a:pt x="880321" y="93641"/>
                </a:lnTo>
                <a:lnTo>
                  <a:pt x="840837" y="69819"/>
                </a:lnTo>
                <a:lnTo>
                  <a:pt x="799343" y="49195"/>
                </a:lnTo>
                <a:lnTo>
                  <a:pt x="756010" y="31939"/>
                </a:lnTo>
                <a:lnTo>
                  <a:pt x="711008" y="18221"/>
                </a:lnTo>
                <a:lnTo>
                  <a:pt x="664507" y="8211"/>
                </a:lnTo>
                <a:lnTo>
                  <a:pt x="616677" y="2081"/>
                </a:lnTo>
                <a:lnTo>
                  <a:pt x="567689" y="0"/>
                </a:lnTo>
                <a:close/>
              </a:path>
            </a:pathLst>
          </a:custGeom>
          <a:solidFill>
            <a:srgbClr val="0028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87061" y="1715261"/>
            <a:ext cx="1135380" cy="1134110"/>
          </a:xfrm>
          <a:custGeom>
            <a:avLst/>
            <a:gdLst/>
            <a:ahLst/>
            <a:cxnLst/>
            <a:rect l="l" t="t" r="r" b="b"/>
            <a:pathLst>
              <a:path w="1135379" h="1134110">
                <a:moveTo>
                  <a:pt x="0" y="566927"/>
                </a:moveTo>
                <a:lnTo>
                  <a:pt x="2083" y="518018"/>
                </a:lnTo>
                <a:lnTo>
                  <a:pt x="8220" y="470262"/>
                </a:lnTo>
                <a:lnTo>
                  <a:pt x="18240" y="423831"/>
                </a:lnTo>
                <a:lnTo>
                  <a:pt x="31973" y="378894"/>
                </a:lnTo>
                <a:lnTo>
                  <a:pt x="49248" y="335622"/>
                </a:lnTo>
                <a:lnTo>
                  <a:pt x="69895" y="294186"/>
                </a:lnTo>
                <a:lnTo>
                  <a:pt x="93745" y="254754"/>
                </a:lnTo>
                <a:lnTo>
                  <a:pt x="120625" y="217499"/>
                </a:lnTo>
                <a:lnTo>
                  <a:pt x="150368" y="182590"/>
                </a:lnTo>
                <a:lnTo>
                  <a:pt x="182801" y="150197"/>
                </a:lnTo>
                <a:lnTo>
                  <a:pt x="217754" y="120490"/>
                </a:lnTo>
                <a:lnTo>
                  <a:pt x="255058" y="93641"/>
                </a:lnTo>
                <a:lnTo>
                  <a:pt x="294542" y="69819"/>
                </a:lnTo>
                <a:lnTo>
                  <a:pt x="336036" y="49195"/>
                </a:lnTo>
                <a:lnTo>
                  <a:pt x="379369" y="31939"/>
                </a:lnTo>
                <a:lnTo>
                  <a:pt x="424371" y="18221"/>
                </a:lnTo>
                <a:lnTo>
                  <a:pt x="470872" y="8211"/>
                </a:lnTo>
                <a:lnTo>
                  <a:pt x="518702" y="2081"/>
                </a:lnTo>
                <a:lnTo>
                  <a:pt x="567689" y="0"/>
                </a:lnTo>
                <a:lnTo>
                  <a:pt x="616677" y="2081"/>
                </a:lnTo>
                <a:lnTo>
                  <a:pt x="664507" y="8211"/>
                </a:lnTo>
                <a:lnTo>
                  <a:pt x="711008" y="18221"/>
                </a:lnTo>
                <a:lnTo>
                  <a:pt x="756010" y="31939"/>
                </a:lnTo>
                <a:lnTo>
                  <a:pt x="799343" y="49195"/>
                </a:lnTo>
                <a:lnTo>
                  <a:pt x="840837" y="69819"/>
                </a:lnTo>
                <a:lnTo>
                  <a:pt x="880321" y="93641"/>
                </a:lnTo>
                <a:lnTo>
                  <a:pt x="917625" y="120490"/>
                </a:lnTo>
                <a:lnTo>
                  <a:pt x="952578" y="150197"/>
                </a:lnTo>
                <a:lnTo>
                  <a:pt x="985011" y="182590"/>
                </a:lnTo>
                <a:lnTo>
                  <a:pt x="1014754" y="217499"/>
                </a:lnTo>
                <a:lnTo>
                  <a:pt x="1041634" y="254754"/>
                </a:lnTo>
                <a:lnTo>
                  <a:pt x="1065484" y="294186"/>
                </a:lnTo>
                <a:lnTo>
                  <a:pt x="1086131" y="335622"/>
                </a:lnTo>
                <a:lnTo>
                  <a:pt x="1103406" y="378894"/>
                </a:lnTo>
                <a:lnTo>
                  <a:pt x="1117139" y="423831"/>
                </a:lnTo>
                <a:lnTo>
                  <a:pt x="1127159" y="470262"/>
                </a:lnTo>
                <a:lnTo>
                  <a:pt x="1133296" y="518018"/>
                </a:lnTo>
                <a:lnTo>
                  <a:pt x="1135379" y="566927"/>
                </a:lnTo>
                <a:lnTo>
                  <a:pt x="1133296" y="615837"/>
                </a:lnTo>
                <a:lnTo>
                  <a:pt x="1127159" y="663593"/>
                </a:lnTo>
                <a:lnTo>
                  <a:pt x="1117139" y="710024"/>
                </a:lnTo>
                <a:lnTo>
                  <a:pt x="1103406" y="754961"/>
                </a:lnTo>
                <a:lnTo>
                  <a:pt x="1086131" y="798233"/>
                </a:lnTo>
                <a:lnTo>
                  <a:pt x="1065484" y="839669"/>
                </a:lnTo>
                <a:lnTo>
                  <a:pt x="1041634" y="879101"/>
                </a:lnTo>
                <a:lnTo>
                  <a:pt x="1014754" y="916356"/>
                </a:lnTo>
                <a:lnTo>
                  <a:pt x="985011" y="951265"/>
                </a:lnTo>
                <a:lnTo>
                  <a:pt x="952578" y="983658"/>
                </a:lnTo>
                <a:lnTo>
                  <a:pt x="917625" y="1013365"/>
                </a:lnTo>
                <a:lnTo>
                  <a:pt x="880321" y="1040214"/>
                </a:lnTo>
                <a:lnTo>
                  <a:pt x="840837" y="1064036"/>
                </a:lnTo>
                <a:lnTo>
                  <a:pt x="799343" y="1084660"/>
                </a:lnTo>
                <a:lnTo>
                  <a:pt x="756010" y="1101916"/>
                </a:lnTo>
                <a:lnTo>
                  <a:pt x="711008" y="1115634"/>
                </a:lnTo>
                <a:lnTo>
                  <a:pt x="664507" y="1125644"/>
                </a:lnTo>
                <a:lnTo>
                  <a:pt x="616677" y="1131774"/>
                </a:lnTo>
                <a:lnTo>
                  <a:pt x="567689" y="1133855"/>
                </a:lnTo>
                <a:lnTo>
                  <a:pt x="518702" y="1131774"/>
                </a:lnTo>
                <a:lnTo>
                  <a:pt x="470872" y="1125644"/>
                </a:lnTo>
                <a:lnTo>
                  <a:pt x="424371" y="1115634"/>
                </a:lnTo>
                <a:lnTo>
                  <a:pt x="379369" y="1101916"/>
                </a:lnTo>
                <a:lnTo>
                  <a:pt x="336036" y="1084660"/>
                </a:lnTo>
                <a:lnTo>
                  <a:pt x="294542" y="1064036"/>
                </a:lnTo>
                <a:lnTo>
                  <a:pt x="255058" y="1040214"/>
                </a:lnTo>
                <a:lnTo>
                  <a:pt x="217754" y="1013365"/>
                </a:lnTo>
                <a:lnTo>
                  <a:pt x="182801" y="983658"/>
                </a:lnTo>
                <a:lnTo>
                  <a:pt x="150368" y="951265"/>
                </a:lnTo>
                <a:lnTo>
                  <a:pt x="120625" y="916356"/>
                </a:lnTo>
                <a:lnTo>
                  <a:pt x="93745" y="879101"/>
                </a:lnTo>
                <a:lnTo>
                  <a:pt x="69895" y="839669"/>
                </a:lnTo>
                <a:lnTo>
                  <a:pt x="49248" y="798233"/>
                </a:lnTo>
                <a:lnTo>
                  <a:pt x="31973" y="754961"/>
                </a:lnTo>
                <a:lnTo>
                  <a:pt x="18240" y="710024"/>
                </a:lnTo>
                <a:lnTo>
                  <a:pt x="8220" y="663593"/>
                </a:lnTo>
                <a:lnTo>
                  <a:pt x="2083" y="615837"/>
                </a:lnTo>
                <a:lnTo>
                  <a:pt x="0" y="566927"/>
                </a:lnTo>
                <a:close/>
              </a:path>
            </a:pathLst>
          </a:custGeom>
          <a:ln w="25908">
            <a:solidFill>
              <a:srgbClr val="00A4E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53128" y="3657600"/>
            <a:ext cx="1620520" cy="1080770"/>
          </a:xfrm>
          <a:custGeom>
            <a:avLst/>
            <a:gdLst/>
            <a:ahLst/>
            <a:cxnLst/>
            <a:rect l="l" t="t" r="r" b="b"/>
            <a:pathLst>
              <a:path w="1620520" h="1080770">
                <a:moveTo>
                  <a:pt x="1439926" y="0"/>
                </a:moveTo>
                <a:lnTo>
                  <a:pt x="180086" y="0"/>
                </a:lnTo>
                <a:lnTo>
                  <a:pt x="132218" y="6434"/>
                </a:lnTo>
                <a:lnTo>
                  <a:pt x="89201" y="24590"/>
                </a:lnTo>
                <a:lnTo>
                  <a:pt x="52752" y="52752"/>
                </a:lnTo>
                <a:lnTo>
                  <a:pt x="24590" y="89201"/>
                </a:lnTo>
                <a:lnTo>
                  <a:pt x="6434" y="132218"/>
                </a:lnTo>
                <a:lnTo>
                  <a:pt x="0" y="180086"/>
                </a:lnTo>
                <a:lnTo>
                  <a:pt x="0" y="900430"/>
                </a:lnTo>
                <a:lnTo>
                  <a:pt x="6434" y="948297"/>
                </a:lnTo>
                <a:lnTo>
                  <a:pt x="24590" y="991314"/>
                </a:lnTo>
                <a:lnTo>
                  <a:pt x="52752" y="1027763"/>
                </a:lnTo>
                <a:lnTo>
                  <a:pt x="89201" y="1055925"/>
                </a:lnTo>
                <a:lnTo>
                  <a:pt x="132218" y="1074081"/>
                </a:lnTo>
                <a:lnTo>
                  <a:pt x="180086" y="1080516"/>
                </a:lnTo>
                <a:lnTo>
                  <a:pt x="1439926" y="1080516"/>
                </a:lnTo>
                <a:lnTo>
                  <a:pt x="1487793" y="1074081"/>
                </a:lnTo>
                <a:lnTo>
                  <a:pt x="1530810" y="1055925"/>
                </a:lnTo>
                <a:lnTo>
                  <a:pt x="1567259" y="1027763"/>
                </a:lnTo>
                <a:lnTo>
                  <a:pt x="1595421" y="991314"/>
                </a:lnTo>
                <a:lnTo>
                  <a:pt x="1613577" y="948297"/>
                </a:lnTo>
                <a:lnTo>
                  <a:pt x="1620012" y="900430"/>
                </a:lnTo>
                <a:lnTo>
                  <a:pt x="1620012" y="180086"/>
                </a:lnTo>
                <a:lnTo>
                  <a:pt x="1613577" y="132218"/>
                </a:lnTo>
                <a:lnTo>
                  <a:pt x="1595421" y="89201"/>
                </a:lnTo>
                <a:lnTo>
                  <a:pt x="1567259" y="52752"/>
                </a:lnTo>
                <a:lnTo>
                  <a:pt x="1530810" y="24590"/>
                </a:lnTo>
                <a:lnTo>
                  <a:pt x="1487793" y="6434"/>
                </a:lnTo>
                <a:lnTo>
                  <a:pt x="1439926" y="0"/>
                </a:lnTo>
                <a:close/>
              </a:path>
            </a:pathLst>
          </a:custGeom>
          <a:solidFill>
            <a:srgbClr val="FFFFFF">
              <a:alpha val="4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636389" y="3873246"/>
            <a:ext cx="125603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4925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orientado  por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dados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974335" y="2001011"/>
            <a:ext cx="561340" cy="561340"/>
          </a:xfrm>
          <a:custGeom>
            <a:avLst/>
            <a:gdLst/>
            <a:ahLst/>
            <a:cxnLst/>
            <a:rect l="l" t="t" r="r" b="b"/>
            <a:pathLst>
              <a:path w="561339" h="561339">
                <a:moveTo>
                  <a:pt x="280415" y="0"/>
                </a:moveTo>
                <a:lnTo>
                  <a:pt x="234852" y="3661"/>
                </a:lnTo>
                <a:lnTo>
                  <a:pt x="191658" y="14264"/>
                </a:lnTo>
                <a:lnTo>
                  <a:pt x="151405" y="31238"/>
                </a:lnTo>
                <a:lnTo>
                  <a:pt x="114665" y="54010"/>
                </a:lnTo>
                <a:lnTo>
                  <a:pt x="82010" y="82010"/>
                </a:lnTo>
                <a:lnTo>
                  <a:pt x="54010" y="114665"/>
                </a:lnTo>
                <a:lnTo>
                  <a:pt x="31238" y="151405"/>
                </a:lnTo>
                <a:lnTo>
                  <a:pt x="14264" y="191658"/>
                </a:lnTo>
                <a:lnTo>
                  <a:pt x="3661" y="234852"/>
                </a:lnTo>
                <a:lnTo>
                  <a:pt x="0" y="280415"/>
                </a:lnTo>
                <a:lnTo>
                  <a:pt x="3661" y="325979"/>
                </a:lnTo>
                <a:lnTo>
                  <a:pt x="14264" y="369173"/>
                </a:lnTo>
                <a:lnTo>
                  <a:pt x="31238" y="409426"/>
                </a:lnTo>
                <a:lnTo>
                  <a:pt x="54010" y="446166"/>
                </a:lnTo>
                <a:lnTo>
                  <a:pt x="82010" y="478821"/>
                </a:lnTo>
                <a:lnTo>
                  <a:pt x="114665" y="506821"/>
                </a:lnTo>
                <a:lnTo>
                  <a:pt x="151405" y="529593"/>
                </a:lnTo>
                <a:lnTo>
                  <a:pt x="191658" y="546567"/>
                </a:lnTo>
                <a:lnTo>
                  <a:pt x="234852" y="557170"/>
                </a:lnTo>
                <a:lnTo>
                  <a:pt x="280415" y="560832"/>
                </a:lnTo>
                <a:lnTo>
                  <a:pt x="325979" y="557170"/>
                </a:lnTo>
                <a:lnTo>
                  <a:pt x="369173" y="546567"/>
                </a:lnTo>
                <a:lnTo>
                  <a:pt x="409426" y="529593"/>
                </a:lnTo>
                <a:lnTo>
                  <a:pt x="423570" y="520826"/>
                </a:lnTo>
                <a:lnTo>
                  <a:pt x="280415" y="520826"/>
                </a:lnTo>
                <a:lnTo>
                  <a:pt x="231982" y="515940"/>
                </a:lnTo>
                <a:lnTo>
                  <a:pt x="186862" y="501925"/>
                </a:lnTo>
                <a:lnTo>
                  <a:pt x="146026" y="479752"/>
                </a:lnTo>
                <a:lnTo>
                  <a:pt x="110442" y="450389"/>
                </a:lnTo>
                <a:lnTo>
                  <a:pt x="81079" y="414805"/>
                </a:lnTo>
                <a:lnTo>
                  <a:pt x="58906" y="373969"/>
                </a:lnTo>
                <a:lnTo>
                  <a:pt x="44891" y="328849"/>
                </a:lnTo>
                <a:lnTo>
                  <a:pt x="40004" y="280415"/>
                </a:lnTo>
                <a:lnTo>
                  <a:pt x="44891" y="231982"/>
                </a:lnTo>
                <a:lnTo>
                  <a:pt x="58906" y="186862"/>
                </a:lnTo>
                <a:lnTo>
                  <a:pt x="81079" y="146026"/>
                </a:lnTo>
                <a:lnTo>
                  <a:pt x="110442" y="110442"/>
                </a:lnTo>
                <a:lnTo>
                  <a:pt x="146026" y="81079"/>
                </a:lnTo>
                <a:lnTo>
                  <a:pt x="186862" y="58906"/>
                </a:lnTo>
                <a:lnTo>
                  <a:pt x="231982" y="44891"/>
                </a:lnTo>
                <a:lnTo>
                  <a:pt x="280415" y="40004"/>
                </a:lnTo>
                <a:lnTo>
                  <a:pt x="423570" y="40004"/>
                </a:lnTo>
                <a:lnTo>
                  <a:pt x="409426" y="31238"/>
                </a:lnTo>
                <a:lnTo>
                  <a:pt x="369173" y="14264"/>
                </a:lnTo>
                <a:lnTo>
                  <a:pt x="325979" y="3661"/>
                </a:lnTo>
                <a:lnTo>
                  <a:pt x="280415" y="0"/>
                </a:lnTo>
                <a:close/>
              </a:path>
              <a:path w="561339" h="561339">
                <a:moveTo>
                  <a:pt x="423570" y="40004"/>
                </a:moveTo>
                <a:lnTo>
                  <a:pt x="280415" y="40004"/>
                </a:lnTo>
                <a:lnTo>
                  <a:pt x="328849" y="44891"/>
                </a:lnTo>
                <a:lnTo>
                  <a:pt x="373969" y="58906"/>
                </a:lnTo>
                <a:lnTo>
                  <a:pt x="414805" y="81079"/>
                </a:lnTo>
                <a:lnTo>
                  <a:pt x="450389" y="110442"/>
                </a:lnTo>
                <a:lnTo>
                  <a:pt x="479752" y="146026"/>
                </a:lnTo>
                <a:lnTo>
                  <a:pt x="501925" y="186862"/>
                </a:lnTo>
                <a:lnTo>
                  <a:pt x="515940" y="231982"/>
                </a:lnTo>
                <a:lnTo>
                  <a:pt x="520826" y="280415"/>
                </a:lnTo>
                <a:lnTo>
                  <a:pt x="515940" y="328849"/>
                </a:lnTo>
                <a:lnTo>
                  <a:pt x="501925" y="373969"/>
                </a:lnTo>
                <a:lnTo>
                  <a:pt x="479752" y="414805"/>
                </a:lnTo>
                <a:lnTo>
                  <a:pt x="450389" y="450389"/>
                </a:lnTo>
                <a:lnTo>
                  <a:pt x="414805" y="479752"/>
                </a:lnTo>
                <a:lnTo>
                  <a:pt x="373969" y="501925"/>
                </a:lnTo>
                <a:lnTo>
                  <a:pt x="328849" y="515940"/>
                </a:lnTo>
                <a:lnTo>
                  <a:pt x="280415" y="520826"/>
                </a:lnTo>
                <a:lnTo>
                  <a:pt x="423570" y="520826"/>
                </a:lnTo>
                <a:lnTo>
                  <a:pt x="478821" y="478821"/>
                </a:lnTo>
                <a:lnTo>
                  <a:pt x="506821" y="446166"/>
                </a:lnTo>
                <a:lnTo>
                  <a:pt x="529593" y="409426"/>
                </a:lnTo>
                <a:lnTo>
                  <a:pt x="546567" y="369173"/>
                </a:lnTo>
                <a:lnTo>
                  <a:pt x="557170" y="325979"/>
                </a:lnTo>
                <a:lnTo>
                  <a:pt x="560831" y="280415"/>
                </a:lnTo>
                <a:lnTo>
                  <a:pt x="557170" y="234852"/>
                </a:lnTo>
                <a:lnTo>
                  <a:pt x="546567" y="191658"/>
                </a:lnTo>
                <a:lnTo>
                  <a:pt x="529593" y="151405"/>
                </a:lnTo>
                <a:lnTo>
                  <a:pt x="506821" y="114665"/>
                </a:lnTo>
                <a:lnTo>
                  <a:pt x="478821" y="82010"/>
                </a:lnTo>
                <a:lnTo>
                  <a:pt x="446166" y="54010"/>
                </a:lnTo>
                <a:lnTo>
                  <a:pt x="423570" y="40004"/>
                </a:lnTo>
                <a:close/>
              </a:path>
              <a:path w="561339" h="561339">
                <a:moveTo>
                  <a:pt x="300481" y="455675"/>
                </a:moveTo>
                <a:lnTo>
                  <a:pt x="260350" y="455675"/>
                </a:lnTo>
                <a:lnTo>
                  <a:pt x="260350" y="495680"/>
                </a:lnTo>
                <a:lnTo>
                  <a:pt x="300481" y="495680"/>
                </a:lnTo>
                <a:lnTo>
                  <a:pt x="300481" y="455675"/>
                </a:lnTo>
                <a:close/>
              </a:path>
              <a:path w="561339" h="561339">
                <a:moveTo>
                  <a:pt x="415671" y="140208"/>
                </a:moveTo>
                <a:lnTo>
                  <a:pt x="225298" y="220345"/>
                </a:lnTo>
                <a:lnTo>
                  <a:pt x="145161" y="410590"/>
                </a:lnTo>
                <a:lnTo>
                  <a:pt x="323465" y="335534"/>
                </a:lnTo>
                <a:lnTo>
                  <a:pt x="220344" y="335534"/>
                </a:lnTo>
                <a:lnTo>
                  <a:pt x="255397" y="250316"/>
                </a:lnTo>
                <a:lnTo>
                  <a:pt x="340487" y="215264"/>
                </a:lnTo>
                <a:lnTo>
                  <a:pt x="384054" y="215264"/>
                </a:lnTo>
                <a:lnTo>
                  <a:pt x="415671" y="140208"/>
                </a:lnTo>
                <a:close/>
              </a:path>
              <a:path w="561339" h="561339">
                <a:moveTo>
                  <a:pt x="384054" y="215264"/>
                </a:moveTo>
                <a:lnTo>
                  <a:pt x="340487" y="215264"/>
                </a:lnTo>
                <a:lnTo>
                  <a:pt x="305435" y="300482"/>
                </a:lnTo>
                <a:lnTo>
                  <a:pt x="220344" y="335534"/>
                </a:lnTo>
                <a:lnTo>
                  <a:pt x="323465" y="335534"/>
                </a:lnTo>
                <a:lnTo>
                  <a:pt x="335534" y="330453"/>
                </a:lnTo>
                <a:lnTo>
                  <a:pt x="384054" y="215264"/>
                </a:lnTo>
                <a:close/>
              </a:path>
              <a:path w="561339" h="561339">
                <a:moveTo>
                  <a:pt x="105155" y="260350"/>
                </a:moveTo>
                <a:lnTo>
                  <a:pt x="65150" y="260350"/>
                </a:lnTo>
                <a:lnTo>
                  <a:pt x="65150" y="300482"/>
                </a:lnTo>
                <a:lnTo>
                  <a:pt x="105155" y="300482"/>
                </a:lnTo>
                <a:lnTo>
                  <a:pt x="105155" y="260350"/>
                </a:lnTo>
                <a:close/>
              </a:path>
              <a:path w="561339" h="561339">
                <a:moveTo>
                  <a:pt x="495680" y="260350"/>
                </a:moveTo>
                <a:lnTo>
                  <a:pt x="455675" y="260350"/>
                </a:lnTo>
                <a:lnTo>
                  <a:pt x="455675" y="300482"/>
                </a:lnTo>
                <a:lnTo>
                  <a:pt x="495680" y="300482"/>
                </a:lnTo>
                <a:lnTo>
                  <a:pt x="495680" y="260350"/>
                </a:lnTo>
                <a:close/>
              </a:path>
              <a:path w="561339" h="561339">
                <a:moveTo>
                  <a:pt x="300481" y="65150"/>
                </a:moveTo>
                <a:lnTo>
                  <a:pt x="260350" y="65150"/>
                </a:lnTo>
                <a:lnTo>
                  <a:pt x="260350" y="105155"/>
                </a:lnTo>
                <a:lnTo>
                  <a:pt x="300481" y="105155"/>
                </a:lnTo>
                <a:lnTo>
                  <a:pt x="300481" y="651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090409" y="2839973"/>
            <a:ext cx="0" cy="768350"/>
          </a:xfrm>
          <a:custGeom>
            <a:avLst/>
            <a:gdLst/>
            <a:ahLst/>
            <a:cxnLst/>
            <a:rect l="l" t="t" r="r" b="b"/>
            <a:pathLst>
              <a:path h="768350">
                <a:moveTo>
                  <a:pt x="0" y="768095"/>
                </a:moveTo>
                <a:lnTo>
                  <a:pt x="0" y="0"/>
                </a:lnTo>
              </a:path>
            </a:pathLst>
          </a:custGeom>
          <a:ln w="38100">
            <a:solidFill>
              <a:srgbClr val="00A4E2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040880" y="3532632"/>
            <a:ext cx="99060" cy="99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523481" y="1733550"/>
            <a:ext cx="1135380" cy="1135380"/>
          </a:xfrm>
          <a:custGeom>
            <a:avLst/>
            <a:gdLst/>
            <a:ahLst/>
            <a:cxnLst/>
            <a:rect l="l" t="t" r="r" b="b"/>
            <a:pathLst>
              <a:path w="1135379" h="1135380">
                <a:moveTo>
                  <a:pt x="567690" y="0"/>
                </a:moveTo>
                <a:lnTo>
                  <a:pt x="518702" y="2083"/>
                </a:lnTo>
                <a:lnTo>
                  <a:pt x="470872" y="8220"/>
                </a:lnTo>
                <a:lnTo>
                  <a:pt x="424371" y="18240"/>
                </a:lnTo>
                <a:lnTo>
                  <a:pt x="379369" y="31973"/>
                </a:lnTo>
                <a:lnTo>
                  <a:pt x="336036" y="49248"/>
                </a:lnTo>
                <a:lnTo>
                  <a:pt x="294542" y="69895"/>
                </a:lnTo>
                <a:lnTo>
                  <a:pt x="255058" y="93745"/>
                </a:lnTo>
                <a:lnTo>
                  <a:pt x="217754" y="120625"/>
                </a:lnTo>
                <a:lnTo>
                  <a:pt x="182801" y="150368"/>
                </a:lnTo>
                <a:lnTo>
                  <a:pt x="150368" y="182801"/>
                </a:lnTo>
                <a:lnTo>
                  <a:pt x="120625" y="217754"/>
                </a:lnTo>
                <a:lnTo>
                  <a:pt x="93745" y="255058"/>
                </a:lnTo>
                <a:lnTo>
                  <a:pt x="69895" y="294542"/>
                </a:lnTo>
                <a:lnTo>
                  <a:pt x="49248" y="336036"/>
                </a:lnTo>
                <a:lnTo>
                  <a:pt x="31973" y="379369"/>
                </a:lnTo>
                <a:lnTo>
                  <a:pt x="18240" y="424371"/>
                </a:lnTo>
                <a:lnTo>
                  <a:pt x="8220" y="470872"/>
                </a:lnTo>
                <a:lnTo>
                  <a:pt x="2083" y="518702"/>
                </a:lnTo>
                <a:lnTo>
                  <a:pt x="0" y="567689"/>
                </a:lnTo>
                <a:lnTo>
                  <a:pt x="2083" y="616677"/>
                </a:lnTo>
                <a:lnTo>
                  <a:pt x="8220" y="664507"/>
                </a:lnTo>
                <a:lnTo>
                  <a:pt x="18240" y="711008"/>
                </a:lnTo>
                <a:lnTo>
                  <a:pt x="31973" y="756010"/>
                </a:lnTo>
                <a:lnTo>
                  <a:pt x="49248" y="799343"/>
                </a:lnTo>
                <a:lnTo>
                  <a:pt x="69895" y="840837"/>
                </a:lnTo>
                <a:lnTo>
                  <a:pt x="93745" y="880321"/>
                </a:lnTo>
                <a:lnTo>
                  <a:pt x="120625" y="917625"/>
                </a:lnTo>
                <a:lnTo>
                  <a:pt x="150368" y="952578"/>
                </a:lnTo>
                <a:lnTo>
                  <a:pt x="182801" y="985011"/>
                </a:lnTo>
                <a:lnTo>
                  <a:pt x="217754" y="1014754"/>
                </a:lnTo>
                <a:lnTo>
                  <a:pt x="255058" y="1041634"/>
                </a:lnTo>
                <a:lnTo>
                  <a:pt x="294542" y="1065484"/>
                </a:lnTo>
                <a:lnTo>
                  <a:pt x="336036" y="1086131"/>
                </a:lnTo>
                <a:lnTo>
                  <a:pt x="379369" y="1103406"/>
                </a:lnTo>
                <a:lnTo>
                  <a:pt x="424371" y="1117139"/>
                </a:lnTo>
                <a:lnTo>
                  <a:pt x="470872" y="1127159"/>
                </a:lnTo>
                <a:lnTo>
                  <a:pt x="518702" y="1133296"/>
                </a:lnTo>
                <a:lnTo>
                  <a:pt x="567690" y="1135379"/>
                </a:lnTo>
                <a:lnTo>
                  <a:pt x="616677" y="1133296"/>
                </a:lnTo>
                <a:lnTo>
                  <a:pt x="664507" y="1127159"/>
                </a:lnTo>
                <a:lnTo>
                  <a:pt x="711008" y="1117139"/>
                </a:lnTo>
                <a:lnTo>
                  <a:pt x="756010" y="1103406"/>
                </a:lnTo>
                <a:lnTo>
                  <a:pt x="799343" y="1086131"/>
                </a:lnTo>
                <a:lnTo>
                  <a:pt x="840837" y="1065484"/>
                </a:lnTo>
                <a:lnTo>
                  <a:pt x="880321" y="1041634"/>
                </a:lnTo>
                <a:lnTo>
                  <a:pt x="917625" y="1014754"/>
                </a:lnTo>
                <a:lnTo>
                  <a:pt x="952578" y="985011"/>
                </a:lnTo>
                <a:lnTo>
                  <a:pt x="985011" y="952578"/>
                </a:lnTo>
                <a:lnTo>
                  <a:pt x="1014754" y="917625"/>
                </a:lnTo>
                <a:lnTo>
                  <a:pt x="1041634" y="880321"/>
                </a:lnTo>
                <a:lnTo>
                  <a:pt x="1065484" y="840837"/>
                </a:lnTo>
                <a:lnTo>
                  <a:pt x="1086131" y="799343"/>
                </a:lnTo>
                <a:lnTo>
                  <a:pt x="1103406" y="756010"/>
                </a:lnTo>
                <a:lnTo>
                  <a:pt x="1117139" y="711008"/>
                </a:lnTo>
                <a:lnTo>
                  <a:pt x="1127159" y="664507"/>
                </a:lnTo>
                <a:lnTo>
                  <a:pt x="1133296" y="616677"/>
                </a:lnTo>
                <a:lnTo>
                  <a:pt x="1135379" y="567689"/>
                </a:lnTo>
                <a:lnTo>
                  <a:pt x="1133296" y="518702"/>
                </a:lnTo>
                <a:lnTo>
                  <a:pt x="1127159" y="470872"/>
                </a:lnTo>
                <a:lnTo>
                  <a:pt x="1117139" y="424371"/>
                </a:lnTo>
                <a:lnTo>
                  <a:pt x="1103406" y="379369"/>
                </a:lnTo>
                <a:lnTo>
                  <a:pt x="1086131" y="336036"/>
                </a:lnTo>
                <a:lnTo>
                  <a:pt x="1065484" y="294542"/>
                </a:lnTo>
                <a:lnTo>
                  <a:pt x="1041634" y="255058"/>
                </a:lnTo>
                <a:lnTo>
                  <a:pt x="1014754" y="217754"/>
                </a:lnTo>
                <a:lnTo>
                  <a:pt x="985011" y="182801"/>
                </a:lnTo>
                <a:lnTo>
                  <a:pt x="952578" y="150368"/>
                </a:lnTo>
                <a:lnTo>
                  <a:pt x="917625" y="120625"/>
                </a:lnTo>
                <a:lnTo>
                  <a:pt x="880321" y="93745"/>
                </a:lnTo>
                <a:lnTo>
                  <a:pt x="840837" y="69895"/>
                </a:lnTo>
                <a:lnTo>
                  <a:pt x="799343" y="49248"/>
                </a:lnTo>
                <a:lnTo>
                  <a:pt x="756010" y="31973"/>
                </a:lnTo>
                <a:lnTo>
                  <a:pt x="711008" y="18240"/>
                </a:lnTo>
                <a:lnTo>
                  <a:pt x="664507" y="8220"/>
                </a:lnTo>
                <a:lnTo>
                  <a:pt x="616677" y="2083"/>
                </a:lnTo>
                <a:lnTo>
                  <a:pt x="567690" y="0"/>
                </a:lnTo>
                <a:close/>
              </a:path>
            </a:pathLst>
          </a:custGeom>
          <a:solidFill>
            <a:srgbClr val="0028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523481" y="1733550"/>
            <a:ext cx="1135380" cy="1135380"/>
          </a:xfrm>
          <a:custGeom>
            <a:avLst/>
            <a:gdLst/>
            <a:ahLst/>
            <a:cxnLst/>
            <a:rect l="l" t="t" r="r" b="b"/>
            <a:pathLst>
              <a:path w="1135379" h="1135380">
                <a:moveTo>
                  <a:pt x="0" y="567689"/>
                </a:moveTo>
                <a:lnTo>
                  <a:pt x="2083" y="518702"/>
                </a:lnTo>
                <a:lnTo>
                  <a:pt x="8220" y="470872"/>
                </a:lnTo>
                <a:lnTo>
                  <a:pt x="18240" y="424371"/>
                </a:lnTo>
                <a:lnTo>
                  <a:pt x="31973" y="379369"/>
                </a:lnTo>
                <a:lnTo>
                  <a:pt x="49248" y="336036"/>
                </a:lnTo>
                <a:lnTo>
                  <a:pt x="69895" y="294542"/>
                </a:lnTo>
                <a:lnTo>
                  <a:pt x="93745" y="255058"/>
                </a:lnTo>
                <a:lnTo>
                  <a:pt x="120625" y="217754"/>
                </a:lnTo>
                <a:lnTo>
                  <a:pt x="150368" y="182801"/>
                </a:lnTo>
                <a:lnTo>
                  <a:pt x="182801" y="150368"/>
                </a:lnTo>
                <a:lnTo>
                  <a:pt x="217754" y="120625"/>
                </a:lnTo>
                <a:lnTo>
                  <a:pt x="255058" y="93745"/>
                </a:lnTo>
                <a:lnTo>
                  <a:pt x="294542" y="69895"/>
                </a:lnTo>
                <a:lnTo>
                  <a:pt x="336036" y="49248"/>
                </a:lnTo>
                <a:lnTo>
                  <a:pt x="379369" y="31973"/>
                </a:lnTo>
                <a:lnTo>
                  <a:pt x="424371" y="18240"/>
                </a:lnTo>
                <a:lnTo>
                  <a:pt x="470872" y="8220"/>
                </a:lnTo>
                <a:lnTo>
                  <a:pt x="518702" y="2083"/>
                </a:lnTo>
                <a:lnTo>
                  <a:pt x="567690" y="0"/>
                </a:lnTo>
                <a:lnTo>
                  <a:pt x="616677" y="2083"/>
                </a:lnTo>
                <a:lnTo>
                  <a:pt x="664507" y="8220"/>
                </a:lnTo>
                <a:lnTo>
                  <a:pt x="711008" y="18240"/>
                </a:lnTo>
                <a:lnTo>
                  <a:pt x="756010" y="31973"/>
                </a:lnTo>
                <a:lnTo>
                  <a:pt x="799343" y="49248"/>
                </a:lnTo>
                <a:lnTo>
                  <a:pt x="840837" y="69895"/>
                </a:lnTo>
                <a:lnTo>
                  <a:pt x="880321" y="93745"/>
                </a:lnTo>
                <a:lnTo>
                  <a:pt x="917625" y="120625"/>
                </a:lnTo>
                <a:lnTo>
                  <a:pt x="952578" y="150368"/>
                </a:lnTo>
                <a:lnTo>
                  <a:pt x="985011" y="182801"/>
                </a:lnTo>
                <a:lnTo>
                  <a:pt x="1014754" y="217754"/>
                </a:lnTo>
                <a:lnTo>
                  <a:pt x="1041634" y="255058"/>
                </a:lnTo>
                <a:lnTo>
                  <a:pt x="1065484" y="294542"/>
                </a:lnTo>
                <a:lnTo>
                  <a:pt x="1086131" y="336036"/>
                </a:lnTo>
                <a:lnTo>
                  <a:pt x="1103406" y="379369"/>
                </a:lnTo>
                <a:lnTo>
                  <a:pt x="1117139" y="424371"/>
                </a:lnTo>
                <a:lnTo>
                  <a:pt x="1127159" y="470872"/>
                </a:lnTo>
                <a:lnTo>
                  <a:pt x="1133296" y="518702"/>
                </a:lnTo>
                <a:lnTo>
                  <a:pt x="1135379" y="567689"/>
                </a:lnTo>
                <a:lnTo>
                  <a:pt x="1133296" y="616677"/>
                </a:lnTo>
                <a:lnTo>
                  <a:pt x="1127159" y="664507"/>
                </a:lnTo>
                <a:lnTo>
                  <a:pt x="1117139" y="711008"/>
                </a:lnTo>
                <a:lnTo>
                  <a:pt x="1103406" y="756010"/>
                </a:lnTo>
                <a:lnTo>
                  <a:pt x="1086131" y="799343"/>
                </a:lnTo>
                <a:lnTo>
                  <a:pt x="1065484" y="840837"/>
                </a:lnTo>
                <a:lnTo>
                  <a:pt x="1041634" y="880321"/>
                </a:lnTo>
                <a:lnTo>
                  <a:pt x="1014754" y="917625"/>
                </a:lnTo>
                <a:lnTo>
                  <a:pt x="985011" y="952578"/>
                </a:lnTo>
                <a:lnTo>
                  <a:pt x="952578" y="985011"/>
                </a:lnTo>
                <a:lnTo>
                  <a:pt x="917625" y="1014754"/>
                </a:lnTo>
                <a:lnTo>
                  <a:pt x="880321" y="1041634"/>
                </a:lnTo>
                <a:lnTo>
                  <a:pt x="840837" y="1065484"/>
                </a:lnTo>
                <a:lnTo>
                  <a:pt x="799343" y="1086131"/>
                </a:lnTo>
                <a:lnTo>
                  <a:pt x="756010" y="1103406"/>
                </a:lnTo>
                <a:lnTo>
                  <a:pt x="711008" y="1117139"/>
                </a:lnTo>
                <a:lnTo>
                  <a:pt x="664507" y="1127159"/>
                </a:lnTo>
                <a:lnTo>
                  <a:pt x="616677" y="1133296"/>
                </a:lnTo>
                <a:lnTo>
                  <a:pt x="567690" y="1135379"/>
                </a:lnTo>
                <a:lnTo>
                  <a:pt x="518702" y="1133296"/>
                </a:lnTo>
                <a:lnTo>
                  <a:pt x="470872" y="1127159"/>
                </a:lnTo>
                <a:lnTo>
                  <a:pt x="424371" y="1117139"/>
                </a:lnTo>
                <a:lnTo>
                  <a:pt x="379369" y="1103406"/>
                </a:lnTo>
                <a:lnTo>
                  <a:pt x="336036" y="1086131"/>
                </a:lnTo>
                <a:lnTo>
                  <a:pt x="294542" y="1065484"/>
                </a:lnTo>
                <a:lnTo>
                  <a:pt x="255058" y="1041634"/>
                </a:lnTo>
                <a:lnTo>
                  <a:pt x="217754" y="1014754"/>
                </a:lnTo>
                <a:lnTo>
                  <a:pt x="182801" y="985011"/>
                </a:lnTo>
                <a:lnTo>
                  <a:pt x="150368" y="952578"/>
                </a:lnTo>
                <a:lnTo>
                  <a:pt x="120625" y="917625"/>
                </a:lnTo>
                <a:lnTo>
                  <a:pt x="93745" y="880321"/>
                </a:lnTo>
                <a:lnTo>
                  <a:pt x="69895" y="840837"/>
                </a:lnTo>
                <a:lnTo>
                  <a:pt x="49248" y="799343"/>
                </a:lnTo>
                <a:lnTo>
                  <a:pt x="31973" y="756010"/>
                </a:lnTo>
                <a:lnTo>
                  <a:pt x="18240" y="711008"/>
                </a:lnTo>
                <a:lnTo>
                  <a:pt x="8220" y="664507"/>
                </a:lnTo>
                <a:lnTo>
                  <a:pt x="2083" y="616677"/>
                </a:lnTo>
                <a:lnTo>
                  <a:pt x="0" y="567689"/>
                </a:lnTo>
                <a:close/>
              </a:path>
            </a:pathLst>
          </a:custGeom>
          <a:ln w="25908">
            <a:solidFill>
              <a:srgbClr val="00A4E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280403" y="3657600"/>
            <a:ext cx="1620520" cy="1057910"/>
          </a:xfrm>
          <a:custGeom>
            <a:avLst/>
            <a:gdLst/>
            <a:ahLst/>
            <a:cxnLst/>
            <a:rect l="l" t="t" r="r" b="b"/>
            <a:pathLst>
              <a:path w="1620520" h="1057910">
                <a:moveTo>
                  <a:pt x="1443736" y="0"/>
                </a:moveTo>
                <a:lnTo>
                  <a:pt x="176275" y="0"/>
                </a:lnTo>
                <a:lnTo>
                  <a:pt x="129395" y="6292"/>
                </a:lnTo>
                <a:lnTo>
                  <a:pt x="87281" y="24054"/>
                </a:lnTo>
                <a:lnTo>
                  <a:pt x="51609" y="51609"/>
                </a:lnTo>
                <a:lnTo>
                  <a:pt x="24054" y="87281"/>
                </a:lnTo>
                <a:lnTo>
                  <a:pt x="6292" y="129395"/>
                </a:lnTo>
                <a:lnTo>
                  <a:pt x="0" y="176275"/>
                </a:lnTo>
                <a:lnTo>
                  <a:pt x="0" y="881380"/>
                </a:lnTo>
                <a:lnTo>
                  <a:pt x="6292" y="928260"/>
                </a:lnTo>
                <a:lnTo>
                  <a:pt x="24054" y="970374"/>
                </a:lnTo>
                <a:lnTo>
                  <a:pt x="51609" y="1006046"/>
                </a:lnTo>
                <a:lnTo>
                  <a:pt x="87281" y="1033601"/>
                </a:lnTo>
                <a:lnTo>
                  <a:pt x="129395" y="1051363"/>
                </a:lnTo>
                <a:lnTo>
                  <a:pt x="176275" y="1057656"/>
                </a:lnTo>
                <a:lnTo>
                  <a:pt x="1443736" y="1057656"/>
                </a:lnTo>
                <a:lnTo>
                  <a:pt x="1490616" y="1051363"/>
                </a:lnTo>
                <a:lnTo>
                  <a:pt x="1532730" y="1033601"/>
                </a:lnTo>
                <a:lnTo>
                  <a:pt x="1568402" y="1006046"/>
                </a:lnTo>
                <a:lnTo>
                  <a:pt x="1595957" y="970374"/>
                </a:lnTo>
                <a:lnTo>
                  <a:pt x="1613719" y="928260"/>
                </a:lnTo>
                <a:lnTo>
                  <a:pt x="1620012" y="881380"/>
                </a:lnTo>
                <a:lnTo>
                  <a:pt x="1620012" y="176275"/>
                </a:lnTo>
                <a:lnTo>
                  <a:pt x="1613719" y="129395"/>
                </a:lnTo>
                <a:lnTo>
                  <a:pt x="1595957" y="87281"/>
                </a:lnTo>
                <a:lnTo>
                  <a:pt x="1568402" y="51609"/>
                </a:lnTo>
                <a:lnTo>
                  <a:pt x="1532730" y="24054"/>
                </a:lnTo>
                <a:lnTo>
                  <a:pt x="1490616" y="6292"/>
                </a:lnTo>
                <a:lnTo>
                  <a:pt x="1443736" y="0"/>
                </a:lnTo>
                <a:close/>
              </a:path>
            </a:pathLst>
          </a:custGeom>
          <a:solidFill>
            <a:srgbClr val="FFFFFF">
              <a:alpha val="4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412738" y="3862196"/>
            <a:ext cx="135572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3530" marR="5080" indent="-291465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concepç</a:t>
            </a:r>
            <a:r>
              <a:rPr sz="2000" b="1" spc="0" dirty="0">
                <a:latin typeface="Arial"/>
                <a:cs typeface="Arial"/>
              </a:rPr>
              <a:t>ã</a:t>
            </a:r>
            <a:r>
              <a:rPr sz="2000" b="1" dirty="0">
                <a:latin typeface="Arial"/>
                <a:cs typeface="Arial"/>
              </a:rPr>
              <a:t>o  </a:t>
            </a:r>
            <a:r>
              <a:rPr sz="2000" b="1" spc="-5" dirty="0">
                <a:latin typeface="Arial"/>
                <a:cs typeface="Arial"/>
              </a:rPr>
              <a:t>digital</a:t>
            </a:r>
            <a:endParaRPr sz="20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810756" y="2321051"/>
            <a:ext cx="79375" cy="40005"/>
          </a:xfrm>
          <a:custGeom>
            <a:avLst/>
            <a:gdLst/>
            <a:ahLst/>
            <a:cxnLst/>
            <a:rect l="l" t="t" r="r" b="b"/>
            <a:pathLst>
              <a:path w="79375" h="40005">
                <a:moveTo>
                  <a:pt x="0" y="39624"/>
                </a:moveTo>
                <a:lnTo>
                  <a:pt x="79248" y="39624"/>
                </a:lnTo>
                <a:lnTo>
                  <a:pt x="79248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810756" y="2400300"/>
            <a:ext cx="79375" cy="40005"/>
          </a:xfrm>
          <a:custGeom>
            <a:avLst/>
            <a:gdLst/>
            <a:ahLst/>
            <a:cxnLst/>
            <a:rect l="l" t="t" r="r" b="b"/>
            <a:pathLst>
              <a:path w="79375" h="40005">
                <a:moveTo>
                  <a:pt x="0" y="39624"/>
                </a:moveTo>
                <a:lnTo>
                  <a:pt x="79248" y="39624"/>
                </a:lnTo>
                <a:lnTo>
                  <a:pt x="79248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810756" y="2240279"/>
            <a:ext cx="79375" cy="41275"/>
          </a:xfrm>
          <a:custGeom>
            <a:avLst/>
            <a:gdLst/>
            <a:ahLst/>
            <a:cxnLst/>
            <a:rect l="l" t="t" r="r" b="b"/>
            <a:pathLst>
              <a:path w="79375" h="41275">
                <a:moveTo>
                  <a:pt x="0" y="41148"/>
                </a:moveTo>
                <a:lnTo>
                  <a:pt x="79248" y="41148"/>
                </a:lnTo>
                <a:lnTo>
                  <a:pt x="79248" y="0"/>
                </a:lnTo>
                <a:lnTo>
                  <a:pt x="0" y="0"/>
                </a:lnTo>
                <a:lnTo>
                  <a:pt x="0" y="41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110983" y="2020823"/>
            <a:ext cx="40005" cy="79375"/>
          </a:xfrm>
          <a:custGeom>
            <a:avLst/>
            <a:gdLst/>
            <a:ahLst/>
            <a:cxnLst/>
            <a:rect l="l" t="t" r="r" b="b"/>
            <a:pathLst>
              <a:path w="40004" h="79375">
                <a:moveTo>
                  <a:pt x="0" y="79248"/>
                </a:moveTo>
                <a:lnTo>
                  <a:pt x="39624" y="79248"/>
                </a:lnTo>
                <a:lnTo>
                  <a:pt x="39624" y="0"/>
                </a:lnTo>
                <a:lnTo>
                  <a:pt x="0" y="0"/>
                </a:lnTo>
                <a:lnTo>
                  <a:pt x="0" y="792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191756" y="2020823"/>
            <a:ext cx="40005" cy="79375"/>
          </a:xfrm>
          <a:custGeom>
            <a:avLst/>
            <a:gdLst/>
            <a:ahLst/>
            <a:cxnLst/>
            <a:rect l="l" t="t" r="r" b="b"/>
            <a:pathLst>
              <a:path w="40004" h="79375">
                <a:moveTo>
                  <a:pt x="0" y="79248"/>
                </a:moveTo>
                <a:lnTo>
                  <a:pt x="39624" y="79248"/>
                </a:lnTo>
                <a:lnTo>
                  <a:pt x="39624" y="0"/>
                </a:lnTo>
                <a:lnTo>
                  <a:pt x="0" y="0"/>
                </a:lnTo>
                <a:lnTo>
                  <a:pt x="0" y="792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810756" y="2161032"/>
            <a:ext cx="79375" cy="40005"/>
          </a:xfrm>
          <a:custGeom>
            <a:avLst/>
            <a:gdLst/>
            <a:ahLst/>
            <a:cxnLst/>
            <a:rect l="l" t="t" r="r" b="b"/>
            <a:pathLst>
              <a:path w="79375" h="40005">
                <a:moveTo>
                  <a:pt x="0" y="39624"/>
                </a:moveTo>
                <a:lnTo>
                  <a:pt x="79248" y="39624"/>
                </a:lnTo>
                <a:lnTo>
                  <a:pt x="79248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30211" y="2020823"/>
            <a:ext cx="40005" cy="79375"/>
          </a:xfrm>
          <a:custGeom>
            <a:avLst/>
            <a:gdLst/>
            <a:ahLst/>
            <a:cxnLst/>
            <a:rect l="l" t="t" r="r" b="b"/>
            <a:pathLst>
              <a:path w="40004" h="79375">
                <a:moveTo>
                  <a:pt x="0" y="79248"/>
                </a:moveTo>
                <a:lnTo>
                  <a:pt x="39624" y="79248"/>
                </a:lnTo>
                <a:lnTo>
                  <a:pt x="39624" y="0"/>
                </a:lnTo>
                <a:lnTo>
                  <a:pt x="0" y="0"/>
                </a:lnTo>
                <a:lnTo>
                  <a:pt x="0" y="792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949440" y="2020823"/>
            <a:ext cx="40005" cy="79375"/>
          </a:xfrm>
          <a:custGeom>
            <a:avLst/>
            <a:gdLst/>
            <a:ahLst/>
            <a:cxnLst/>
            <a:rect l="l" t="t" r="r" b="b"/>
            <a:pathLst>
              <a:path w="40004" h="79375">
                <a:moveTo>
                  <a:pt x="0" y="79248"/>
                </a:moveTo>
                <a:lnTo>
                  <a:pt x="39624" y="79248"/>
                </a:lnTo>
                <a:lnTo>
                  <a:pt x="39624" y="0"/>
                </a:lnTo>
                <a:lnTo>
                  <a:pt x="0" y="0"/>
                </a:lnTo>
                <a:lnTo>
                  <a:pt x="0" y="792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030211" y="2499360"/>
            <a:ext cx="40005" cy="82550"/>
          </a:xfrm>
          <a:custGeom>
            <a:avLst/>
            <a:gdLst/>
            <a:ahLst/>
            <a:cxnLst/>
            <a:rect l="l" t="t" r="r" b="b"/>
            <a:pathLst>
              <a:path w="40004" h="82550">
                <a:moveTo>
                  <a:pt x="0" y="82296"/>
                </a:moveTo>
                <a:lnTo>
                  <a:pt x="39624" y="82296"/>
                </a:lnTo>
                <a:lnTo>
                  <a:pt x="39624" y="0"/>
                </a:lnTo>
                <a:lnTo>
                  <a:pt x="0" y="0"/>
                </a:lnTo>
                <a:lnTo>
                  <a:pt x="0" y="822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290816" y="2400300"/>
            <a:ext cx="79375" cy="40005"/>
          </a:xfrm>
          <a:custGeom>
            <a:avLst/>
            <a:gdLst/>
            <a:ahLst/>
            <a:cxnLst/>
            <a:rect l="l" t="t" r="r" b="b"/>
            <a:pathLst>
              <a:path w="79375" h="40005">
                <a:moveTo>
                  <a:pt x="0" y="39624"/>
                </a:moveTo>
                <a:lnTo>
                  <a:pt x="79248" y="39624"/>
                </a:lnTo>
                <a:lnTo>
                  <a:pt x="79248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949440" y="2499360"/>
            <a:ext cx="40005" cy="82550"/>
          </a:xfrm>
          <a:custGeom>
            <a:avLst/>
            <a:gdLst/>
            <a:ahLst/>
            <a:cxnLst/>
            <a:rect l="l" t="t" r="r" b="b"/>
            <a:pathLst>
              <a:path w="40004" h="82550">
                <a:moveTo>
                  <a:pt x="0" y="82296"/>
                </a:moveTo>
                <a:lnTo>
                  <a:pt x="39624" y="82296"/>
                </a:lnTo>
                <a:lnTo>
                  <a:pt x="39624" y="0"/>
                </a:lnTo>
                <a:lnTo>
                  <a:pt x="0" y="0"/>
                </a:lnTo>
                <a:lnTo>
                  <a:pt x="0" y="822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290816" y="2240279"/>
            <a:ext cx="79375" cy="41275"/>
          </a:xfrm>
          <a:custGeom>
            <a:avLst/>
            <a:gdLst/>
            <a:ahLst/>
            <a:cxnLst/>
            <a:rect l="l" t="t" r="r" b="b"/>
            <a:pathLst>
              <a:path w="79375" h="41275">
                <a:moveTo>
                  <a:pt x="0" y="41148"/>
                </a:moveTo>
                <a:lnTo>
                  <a:pt x="79248" y="41148"/>
                </a:lnTo>
                <a:lnTo>
                  <a:pt x="79248" y="0"/>
                </a:lnTo>
                <a:lnTo>
                  <a:pt x="0" y="0"/>
                </a:lnTo>
                <a:lnTo>
                  <a:pt x="0" y="41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290816" y="2161032"/>
            <a:ext cx="79375" cy="40005"/>
          </a:xfrm>
          <a:custGeom>
            <a:avLst/>
            <a:gdLst/>
            <a:ahLst/>
            <a:cxnLst/>
            <a:rect l="l" t="t" r="r" b="b"/>
            <a:pathLst>
              <a:path w="79375" h="40005">
                <a:moveTo>
                  <a:pt x="0" y="39624"/>
                </a:moveTo>
                <a:lnTo>
                  <a:pt x="79248" y="39624"/>
                </a:lnTo>
                <a:lnTo>
                  <a:pt x="79248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290816" y="2321051"/>
            <a:ext cx="79375" cy="40005"/>
          </a:xfrm>
          <a:custGeom>
            <a:avLst/>
            <a:gdLst/>
            <a:ahLst/>
            <a:cxnLst/>
            <a:rect l="l" t="t" r="r" b="b"/>
            <a:pathLst>
              <a:path w="79375" h="40005">
                <a:moveTo>
                  <a:pt x="0" y="39624"/>
                </a:moveTo>
                <a:lnTo>
                  <a:pt x="79248" y="39624"/>
                </a:lnTo>
                <a:lnTo>
                  <a:pt x="79248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110983" y="2499360"/>
            <a:ext cx="40005" cy="82550"/>
          </a:xfrm>
          <a:custGeom>
            <a:avLst/>
            <a:gdLst/>
            <a:ahLst/>
            <a:cxnLst/>
            <a:rect l="l" t="t" r="r" b="b"/>
            <a:pathLst>
              <a:path w="40004" h="82550">
                <a:moveTo>
                  <a:pt x="0" y="82296"/>
                </a:moveTo>
                <a:lnTo>
                  <a:pt x="39624" y="82296"/>
                </a:lnTo>
                <a:lnTo>
                  <a:pt x="39624" y="0"/>
                </a:lnTo>
                <a:lnTo>
                  <a:pt x="0" y="0"/>
                </a:lnTo>
                <a:lnTo>
                  <a:pt x="0" y="822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191756" y="2499360"/>
            <a:ext cx="40005" cy="82550"/>
          </a:xfrm>
          <a:custGeom>
            <a:avLst/>
            <a:gdLst/>
            <a:ahLst/>
            <a:cxnLst/>
            <a:rect l="l" t="t" r="r" b="b"/>
            <a:pathLst>
              <a:path w="40004" h="82550">
                <a:moveTo>
                  <a:pt x="0" y="82296"/>
                </a:moveTo>
                <a:lnTo>
                  <a:pt x="39624" y="82296"/>
                </a:lnTo>
                <a:lnTo>
                  <a:pt x="39624" y="0"/>
                </a:lnTo>
                <a:lnTo>
                  <a:pt x="0" y="0"/>
                </a:lnTo>
                <a:lnTo>
                  <a:pt x="0" y="822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931152" y="2440304"/>
            <a:ext cx="318770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18516" y="0"/>
                </a:lnTo>
              </a:path>
            </a:pathLst>
          </a:custGeom>
          <a:ln w="393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950964" y="2180589"/>
            <a:ext cx="0" cy="240029"/>
          </a:xfrm>
          <a:custGeom>
            <a:avLst/>
            <a:gdLst/>
            <a:ahLst/>
            <a:cxnLst/>
            <a:rect l="l" t="t" r="r" b="b"/>
            <a:pathLst>
              <a:path h="240030">
                <a:moveTo>
                  <a:pt x="0" y="0"/>
                </a:moveTo>
                <a:lnTo>
                  <a:pt x="0" y="240029"/>
                </a:lnTo>
              </a:path>
            </a:pathLst>
          </a:custGeom>
          <a:ln w="39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931152" y="2160270"/>
            <a:ext cx="318770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18516" y="0"/>
                </a:lnTo>
              </a:path>
            </a:pathLst>
          </a:custGeom>
          <a:ln w="406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229856" y="2180844"/>
            <a:ext cx="0" cy="239395"/>
          </a:xfrm>
          <a:custGeom>
            <a:avLst/>
            <a:gdLst/>
            <a:ahLst/>
            <a:cxnLst/>
            <a:rect l="l" t="t" r="r" b="b"/>
            <a:pathLst>
              <a:path h="239394">
                <a:moveTo>
                  <a:pt x="0" y="0"/>
                </a:moveTo>
                <a:lnTo>
                  <a:pt x="0" y="239267"/>
                </a:lnTo>
              </a:path>
            </a:pathLst>
          </a:custGeom>
          <a:ln w="39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763250" y="2882645"/>
            <a:ext cx="0" cy="731520"/>
          </a:xfrm>
          <a:custGeom>
            <a:avLst/>
            <a:gdLst/>
            <a:ahLst/>
            <a:cxnLst/>
            <a:rect l="l" t="t" r="r" b="b"/>
            <a:pathLst>
              <a:path h="731520">
                <a:moveTo>
                  <a:pt x="0" y="731519"/>
                </a:moveTo>
                <a:lnTo>
                  <a:pt x="0" y="0"/>
                </a:lnTo>
              </a:path>
            </a:pathLst>
          </a:custGeom>
          <a:ln w="38100">
            <a:solidFill>
              <a:srgbClr val="00A4E2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713719" y="3540252"/>
            <a:ext cx="97535" cy="975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196321" y="1741170"/>
            <a:ext cx="1134110" cy="1135380"/>
          </a:xfrm>
          <a:custGeom>
            <a:avLst/>
            <a:gdLst/>
            <a:ahLst/>
            <a:cxnLst/>
            <a:rect l="l" t="t" r="r" b="b"/>
            <a:pathLst>
              <a:path w="1134109" h="1135380">
                <a:moveTo>
                  <a:pt x="566927" y="0"/>
                </a:moveTo>
                <a:lnTo>
                  <a:pt x="518018" y="2083"/>
                </a:lnTo>
                <a:lnTo>
                  <a:pt x="470262" y="8220"/>
                </a:lnTo>
                <a:lnTo>
                  <a:pt x="423831" y="18240"/>
                </a:lnTo>
                <a:lnTo>
                  <a:pt x="378894" y="31973"/>
                </a:lnTo>
                <a:lnTo>
                  <a:pt x="335622" y="49248"/>
                </a:lnTo>
                <a:lnTo>
                  <a:pt x="294186" y="69895"/>
                </a:lnTo>
                <a:lnTo>
                  <a:pt x="254754" y="93745"/>
                </a:lnTo>
                <a:lnTo>
                  <a:pt x="217499" y="120625"/>
                </a:lnTo>
                <a:lnTo>
                  <a:pt x="182590" y="150368"/>
                </a:lnTo>
                <a:lnTo>
                  <a:pt x="150197" y="182801"/>
                </a:lnTo>
                <a:lnTo>
                  <a:pt x="120490" y="217754"/>
                </a:lnTo>
                <a:lnTo>
                  <a:pt x="93641" y="255058"/>
                </a:lnTo>
                <a:lnTo>
                  <a:pt x="69819" y="294542"/>
                </a:lnTo>
                <a:lnTo>
                  <a:pt x="49195" y="336036"/>
                </a:lnTo>
                <a:lnTo>
                  <a:pt x="31939" y="379369"/>
                </a:lnTo>
                <a:lnTo>
                  <a:pt x="18221" y="424371"/>
                </a:lnTo>
                <a:lnTo>
                  <a:pt x="8211" y="470872"/>
                </a:lnTo>
                <a:lnTo>
                  <a:pt x="2081" y="518702"/>
                </a:lnTo>
                <a:lnTo>
                  <a:pt x="0" y="567689"/>
                </a:lnTo>
                <a:lnTo>
                  <a:pt x="2081" y="616677"/>
                </a:lnTo>
                <a:lnTo>
                  <a:pt x="8211" y="664507"/>
                </a:lnTo>
                <a:lnTo>
                  <a:pt x="18221" y="711008"/>
                </a:lnTo>
                <a:lnTo>
                  <a:pt x="31939" y="756010"/>
                </a:lnTo>
                <a:lnTo>
                  <a:pt x="49195" y="799343"/>
                </a:lnTo>
                <a:lnTo>
                  <a:pt x="69819" y="840837"/>
                </a:lnTo>
                <a:lnTo>
                  <a:pt x="93641" y="880321"/>
                </a:lnTo>
                <a:lnTo>
                  <a:pt x="120490" y="917625"/>
                </a:lnTo>
                <a:lnTo>
                  <a:pt x="150197" y="952578"/>
                </a:lnTo>
                <a:lnTo>
                  <a:pt x="182590" y="985011"/>
                </a:lnTo>
                <a:lnTo>
                  <a:pt x="217499" y="1014754"/>
                </a:lnTo>
                <a:lnTo>
                  <a:pt x="254754" y="1041634"/>
                </a:lnTo>
                <a:lnTo>
                  <a:pt x="294186" y="1065484"/>
                </a:lnTo>
                <a:lnTo>
                  <a:pt x="335622" y="1086131"/>
                </a:lnTo>
                <a:lnTo>
                  <a:pt x="378894" y="1103406"/>
                </a:lnTo>
                <a:lnTo>
                  <a:pt x="423831" y="1117139"/>
                </a:lnTo>
                <a:lnTo>
                  <a:pt x="470262" y="1127159"/>
                </a:lnTo>
                <a:lnTo>
                  <a:pt x="518018" y="1133296"/>
                </a:lnTo>
                <a:lnTo>
                  <a:pt x="566927" y="1135379"/>
                </a:lnTo>
                <a:lnTo>
                  <a:pt x="615837" y="1133296"/>
                </a:lnTo>
                <a:lnTo>
                  <a:pt x="663593" y="1127159"/>
                </a:lnTo>
                <a:lnTo>
                  <a:pt x="710024" y="1117139"/>
                </a:lnTo>
                <a:lnTo>
                  <a:pt x="754961" y="1103406"/>
                </a:lnTo>
                <a:lnTo>
                  <a:pt x="798233" y="1086131"/>
                </a:lnTo>
                <a:lnTo>
                  <a:pt x="839669" y="1065484"/>
                </a:lnTo>
                <a:lnTo>
                  <a:pt x="879101" y="1041634"/>
                </a:lnTo>
                <a:lnTo>
                  <a:pt x="916356" y="1014754"/>
                </a:lnTo>
                <a:lnTo>
                  <a:pt x="951265" y="985011"/>
                </a:lnTo>
                <a:lnTo>
                  <a:pt x="983658" y="952578"/>
                </a:lnTo>
                <a:lnTo>
                  <a:pt x="1013365" y="917625"/>
                </a:lnTo>
                <a:lnTo>
                  <a:pt x="1040214" y="880321"/>
                </a:lnTo>
                <a:lnTo>
                  <a:pt x="1064036" y="840837"/>
                </a:lnTo>
                <a:lnTo>
                  <a:pt x="1084660" y="799343"/>
                </a:lnTo>
                <a:lnTo>
                  <a:pt x="1101916" y="756010"/>
                </a:lnTo>
                <a:lnTo>
                  <a:pt x="1115634" y="711008"/>
                </a:lnTo>
                <a:lnTo>
                  <a:pt x="1125644" y="664507"/>
                </a:lnTo>
                <a:lnTo>
                  <a:pt x="1131774" y="616677"/>
                </a:lnTo>
                <a:lnTo>
                  <a:pt x="1133855" y="567689"/>
                </a:lnTo>
                <a:lnTo>
                  <a:pt x="1131774" y="518702"/>
                </a:lnTo>
                <a:lnTo>
                  <a:pt x="1125644" y="470872"/>
                </a:lnTo>
                <a:lnTo>
                  <a:pt x="1115634" y="424371"/>
                </a:lnTo>
                <a:lnTo>
                  <a:pt x="1101916" y="379369"/>
                </a:lnTo>
                <a:lnTo>
                  <a:pt x="1084660" y="336036"/>
                </a:lnTo>
                <a:lnTo>
                  <a:pt x="1064036" y="294542"/>
                </a:lnTo>
                <a:lnTo>
                  <a:pt x="1040214" y="255058"/>
                </a:lnTo>
                <a:lnTo>
                  <a:pt x="1013365" y="217754"/>
                </a:lnTo>
                <a:lnTo>
                  <a:pt x="983658" y="182801"/>
                </a:lnTo>
                <a:lnTo>
                  <a:pt x="951265" y="150368"/>
                </a:lnTo>
                <a:lnTo>
                  <a:pt x="916356" y="120625"/>
                </a:lnTo>
                <a:lnTo>
                  <a:pt x="879101" y="93745"/>
                </a:lnTo>
                <a:lnTo>
                  <a:pt x="839669" y="69895"/>
                </a:lnTo>
                <a:lnTo>
                  <a:pt x="798233" y="49248"/>
                </a:lnTo>
                <a:lnTo>
                  <a:pt x="754961" y="31973"/>
                </a:lnTo>
                <a:lnTo>
                  <a:pt x="710024" y="18240"/>
                </a:lnTo>
                <a:lnTo>
                  <a:pt x="663593" y="8220"/>
                </a:lnTo>
                <a:lnTo>
                  <a:pt x="615837" y="2083"/>
                </a:lnTo>
                <a:lnTo>
                  <a:pt x="566927" y="0"/>
                </a:lnTo>
                <a:close/>
              </a:path>
            </a:pathLst>
          </a:custGeom>
          <a:solidFill>
            <a:srgbClr val="0028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0196321" y="1741170"/>
            <a:ext cx="1134110" cy="1135380"/>
          </a:xfrm>
          <a:custGeom>
            <a:avLst/>
            <a:gdLst/>
            <a:ahLst/>
            <a:cxnLst/>
            <a:rect l="l" t="t" r="r" b="b"/>
            <a:pathLst>
              <a:path w="1134109" h="1135380">
                <a:moveTo>
                  <a:pt x="0" y="567689"/>
                </a:moveTo>
                <a:lnTo>
                  <a:pt x="2081" y="518702"/>
                </a:lnTo>
                <a:lnTo>
                  <a:pt x="8211" y="470872"/>
                </a:lnTo>
                <a:lnTo>
                  <a:pt x="18221" y="424371"/>
                </a:lnTo>
                <a:lnTo>
                  <a:pt x="31939" y="379369"/>
                </a:lnTo>
                <a:lnTo>
                  <a:pt x="49195" y="336036"/>
                </a:lnTo>
                <a:lnTo>
                  <a:pt x="69819" y="294542"/>
                </a:lnTo>
                <a:lnTo>
                  <a:pt x="93641" y="255058"/>
                </a:lnTo>
                <a:lnTo>
                  <a:pt x="120490" y="217754"/>
                </a:lnTo>
                <a:lnTo>
                  <a:pt x="150197" y="182801"/>
                </a:lnTo>
                <a:lnTo>
                  <a:pt x="182590" y="150368"/>
                </a:lnTo>
                <a:lnTo>
                  <a:pt x="217499" y="120625"/>
                </a:lnTo>
                <a:lnTo>
                  <a:pt x="254754" y="93745"/>
                </a:lnTo>
                <a:lnTo>
                  <a:pt x="294186" y="69895"/>
                </a:lnTo>
                <a:lnTo>
                  <a:pt x="335622" y="49248"/>
                </a:lnTo>
                <a:lnTo>
                  <a:pt x="378894" y="31973"/>
                </a:lnTo>
                <a:lnTo>
                  <a:pt x="423831" y="18240"/>
                </a:lnTo>
                <a:lnTo>
                  <a:pt x="470262" y="8220"/>
                </a:lnTo>
                <a:lnTo>
                  <a:pt x="518018" y="2083"/>
                </a:lnTo>
                <a:lnTo>
                  <a:pt x="566927" y="0"/>
                </a:lnTo>
                <a:lnTo>
                  <a:pt x="615837" y="2083"/>
                </a:lnTo>
                <a:lnTo>
                  <a:pt x="663593" y="8220"/>
                </a:lnTo>
                <a:lnTo>
                  <a:pt x="710024" y="18240"/>
                </a:lnTo>
                <a:lnTo>
                  <a:pt x="754961" y="31973"/>
                </a:lnTo>
                <a:lnTo>
                  <a:pt x="798233" y="49248"/>
                </a:lnTo>
                <a:lnTo>
                  <a:pt x="839669" y="69895"/>
                </a:lnTo>
                <a:lnTo>
                  <a:pt x="879101" y="93745"/>
                </a:lnTo>
                <a:lnTo>
                  <a:pt x="916356" y="120625"/>
                </a:lnTo>
                <a:lnTo>
                  <a:pt x="951265" y="150368"/>
                </a:lnTo>
                <a:lnTo>
                  <a:pt x="983658" y="182801"/>
                </a:lnTo>
                <a:lnTo>
                  <a:pt x="1013365" y="217754"/>
                </a:lnTo>
                <a:lnTo>
                  <a:pt x="1040214" y="255058"/>
                </a:lnTo>
                <a:lnTo>
                  <a:pt x="1064036" y="294542"/>
                </a:lnTo>
                <a:lnTo>
                  <a:pt x="1084660" y="336036"/>
                </a:lnTo>
                <a:lnTo>
                  <a:pt x="1101916" y="379369"/>
                </a:lnTo>
                <a:lnTo>
                  <a:pt x="1115634" y="424371"/>
                </a:lnTo>
                <a:lnTo>
                  <a:pt x="1125644" y="470872"/>
                </a:lnTo>
                <a:lnTo>
                  <a:pt x="1131774" y="518702"/>
                </a:lnTo>
                <a:lnTo>
                  <a:pt x="1133855" y="567689"/>
                </a:lnTo>
                <a:lnTo>
                  <a:pt x="1131774" y="616677"/>
                </a:lnTo>
                <a:lnTo>
                  <a:pt x="1125644" y="664507"/>
                </a:lnTo>
                <a:lnTo>
                  <a:pt x="1115634" y="711008"/>
                </a:lnTo>
                <a:lnTo>
                  <a:pt x="1101916" y="756010"/>
                </a:lnTo>
                <a:lnTo>
                  <a:pt x="1084660" y="799343"/>
                </a:lnTo>
                <a:lnTo>
                  <a:pt x="1064036" y="840837"/>
                </a:lnTo>
                <a:lnTo>
                  <a:pt x="1040214" y="880321"/>
                </a:lnTo>
                <a:lnTo>
                  <a:pt x="1013365" y="917625"/>
                </a:lnTo>
                <a:lnTo>
                  <a:pt x="983658" y="952578"/>
                </a:lnTo>
                <a:lnTo>
                  <a:pt x="951265" y="985011"/>
                </a:lnTo>
                <a:lnTo>
                  <a:pt x="916356" y="1014754"/>
                </a:lnTo>
                <a:lnTo>
                  <a:pt x="879101" y="1041634"/>
                </a:lnTo>
                <a:lnTo>
                  <a:pt x="839669" y="1065484"/>
                </a:lnTo>
                <a:lnTo>
                  <a:pt x="798233" y="1086131"/>
                </a:lnTo>
                <a:lnTo>
                  <a:pt x="754961" y="1103406"/>
                </a:lnTo>
                <a:lnTo>
                  <a:pt x="710024" y="1117139"/>
                </a:lnTo>
                <a:lnTo>
                  <a:pt x="663593" y="1127159"/>
                </a:lnTo>
                <a:lnTo>
                  <a:pt x="615837" y="1133296"/>
                </a:lnTo>
                <a:lnTo>
                  <a:pt x="566927" y="1135379"/>
                </a:lnTo>
                <a:lnTo>
                  <a:pt x="518018" y="1133296"/>
                </a:lnTo>
                <a:lnTo>
                  <a:pt x="470262" y="1127159"/>
                </a:lnTo>
                <a:lnTo>
                  <a:pt x="423831" y="1117139"/>
                </a:lnTo>
                <a:lnTo>
                  <a:pt x="378894" y="1103406"/>
                </a:lnTo>
                <a:lnTo>
                  <a:pt x="335622" y="1086131"/>
                </a:lnTo>
                <a:lnTo>
                  <a:pt x="294186" y="1065484"/>
                </a:lnTo>
                <a:lnTo>
                  <a:pt x="254754" y="1041634"/>
                </a:lnTo>
                <a:lnTo>
                  <a:pt x="217499" y="1014754"/>
                </a:lnTo>
                <a:lnTo>
                  <a:pt x="182590" y="985011"/>
                </a:lnTo>
                <a:lnTo>
                  <a:pt x="150197" y="952578"/>
                </a:lnTo>
                <a:lnTo>
                  <a:pt x="120490" y="917625"/>
                </a:lnTo>
                <a:lnTo>
                  <a:pt x="93641" y="880321"/>
                </a:lnTo>
                <a:lnTo>
                  <a:pt x="69819" y="840837"/>
                </a:lnTo>
                <a:lnTo>
                  <a:pt x="49195" y="799343"/>
                </a:lnTo>
                <a:lnTo>
                  <a:pt x="31939" y="756010"/>
                </a:lnTo>
                <a:lnTo>
                  <a:pt x="18221" y="711008"/>
                </a:lnTo>
                <a:lnTo>
                  <a:pt x="8211" y="664507"/>
                </a:lnTo>
                <a:lnTo>
                  <a:pt x="2081" y="616677"/>
                </a:lnTo>
                <a:lnTo>
                  <a:pt x="0" y="567689"/>
                </a:lnTo>
                <a:close/>
              </a:path>
            </a:pathLst>
          </a:custGeom>
          <a:ln w="25908">
            <a:solidFill>
              <a:srgbClr val="00A4E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951719" y="3657600"/>
            <a:ext cx="1620520" cy="1096010"/>
          </a:xfrm>
          <a:custGeom>
            <a:avLst/>
            <a:gdLst/>
            <a:ahLst/>
            <a:cxnLst/>
            <a:rect l="l" t="t" r="r" b="b"/>
            <a:pathLst>
              <a:path w="1620520" h="1096010">
                <a:moveTo>
                  <a:pt x="1437385" y="0"/>
                </a:moveTo>
                <a:lnTo>
                  <a:pt x="182625" y="0"/>
                </a:lnTo>
                <a:lnTo>
                  <a:pt x="134084" y="6525"/>
                </a:lnTo>
                <a:lnTo>
                  <a:pt x="90461" y="24939"/>
                </a:lnTo>
                <a:lnTo>
                  <a:pt x="53498" y="53498"/>
                </a:lnTo>
                <a:lnTo>
                  <a:pt x="24939" y="90461"/>
                </a:lnTo>
                <a:lnTo>
                  <a:pt x="6525" y="134084"/>
                </a:lnTo>
                <a:lnTo>
                  <a:pt x="0" y="182625"/>
                </a:lnTo>
                <a:lnTo>
                  <a:pt x="0" y="913130"/>
                </a:lnTo>
                <a:lnTo>
                  <a:pt x="6525" y="961671"/>
                </a:lnTo>
                <a:lnTo>
                  <a:pt x="24939" y="1005294"/>
                </a:lnTo>
                <a:lnTo>
                  <a:pt x="53498" y="1042257"/>
                </a:lnTo>
                <a:lnTo>
                  <a:pt x="90461" y="1070816"/>
                </a:lnTo>
                <a:lnTo>
                  <a:pt x="134084" y="1089230"/>
                </a:lnTo>
                <a:lnTo>
                  <a:pt x="182625" y="1095756"/>
                </a:lnTo>
                <a:lnTo>
                  <a:pt x="1437385" y="1095756"/>
                </a:lnTo>
                <a:lnTo>
                  <a:pt x="1485927" y="1089230"/>
                </a:lnTo>
                <a:lnTo>
                  <a:pt x="1529550" y="1070816"/>
                </a:lnTo>
                <a:lnTo>
                  <a:pt x="1566513" y="1042257"/>
                </a:lnTo>
                <a:lnTo>
                  <a:pt x="1595072" y="1005294"/>
                </a:lnTo>
                <a:lnTo>
                  <a:pt x="1613486" y="961671"/>
                </a:lnTo>
                <a:lnTo>
                  <a:pt x="1620011" y="913130"/>
                </a:lnTo>
                <a:lnTo>
                  <a:pt x="1620011" y="182625"/>
                </a:lnTo>
                <a:lnTo>
                  <a:pt x="1613486" y="134084"/>
                </a:lnTo>
                <a:lnTo>
                  <a:pt x="1595072" y="90461"/>
                </a:lnTo>
                <a:lnTo>
                  <a:pt x="1566513" y="53498"/>
                </a:lnTo>
                <a:lnTo>
                  <a:pt x="1529550" y="24939"/>
                </a:lnTo>
                <a:lnTo>
                  <a:pt x="1485927" y="6525"/>
                </a:lnTo>
                <a:lnTo>
                  <a:pt x="1437385" y="0"/>
                </a:lnTo>
                <a:close/>
              </a:path>
            </a:pathLst>
          </a:custGeom>
          <a:solidFill>
            <a:srgbClr val="FFFFFF">
              <a:alpha val="4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10326116" y="3711321"/>
            <a:ext cx="87503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4925" algn="just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aberto  como  padrão</a:t>
            </a:r>
            <a:endParaRPr sz="200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0811256" y="2351532"/>
            <a:ext cx="80772" cy="1295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471404" y="2060448"/>
            <a:ext cx="582295" cy="521334"/>
          </a:xfrm>
          <a:custGeom>
            <a:avLst/>
            <a:gdLst/>
            <a:ahLst/>
            <a:cxnLst/>
            <a:rect l="l" t="t" r="r" b="b"/>
            <a:pathLst>
              <a:path w="582295" h="521335">
                <a:moveTo>
                  <a:pt x="582168" y="200405"/>
                </a:moveTo>
                <a:lnTo>
                  <a:pt x="180721" y="200405"/>
                </a:lnTo>
                <a:lnTo>
                  <a:pt x="180721" y="521207"/>
                </a:lnTo>
                <a:lnTo>
                  <a:pt x="582168" y="521207"/>
                </a:lnTo>
                <a:lnTo>
                  <a:pt x="582168" y="481075"/>
                </a:lnTo>
                <a:lnTo>
                  <a:pt x="220852" y="481075"/>
                </a:lnTo>
                <a:lnTo>
                  <a:pt x="220852" y="240537"/>
                </a:lnTo>
                <a:lnTo>
                  <a:pt x="582168" y="240537"/>
                </a:lnTo>
                <a:lnTo>
                  <a:pt x="582168" y="200405"/>
                </a:lnTo>
                <a:close/>
              </a:path>
              <a:path w="582295" h="521335">
                <a:moveTo>
                  <a:pt x="582168" y="240537"/>
                </a:moveTo>
                <a:lnTo>
                  <a:pt x="542036" y="240537"/>
                </a:lnTo>
                <a:lnTo>
                  <a:pt x="542036" y="481075"/>
                </a:lnTo>
                <a:lnTo>
                  <a:pt x="582168" y="481075"/>
                </a:lnTo>
                <a:lnTo>
                  <a:pt x="582168" y="240537"/>
                </a:lnTo>
                <a:close/>
              </a:path>
              <a:path w="582295" h="521335">
                <a:moveTo>
                  <a:pt x="140462" y="0"/>
                </a:moveTo>
                <a:lnTo>
                  <a:pt x="96007" y="7133"/>
                </a:lnTo>
                <a:lnTo>
                  <a:pt x="57442" y="27013"/>
                </a:lnTo>
                <a:lnTo>
                  <a:pt x="27058" y="57360"/>
                </a:lnTo>
                <a:lnTo>
                  <a:pt x="7146" y="95894"/>
                </a:lnTo>
                <a:lnTo>
                  <a:pt x="0" y="140335"/>
                </a:lnTo>
                <a:lnTo>
                  <a:pt x="0" y="220472"/>
                </a:lnTo>
                <a:lnTo>
                  <a:pt x="40131" y="220472"/>
                </a:lnTo>
                <a:lnTo>
                  <a:pt x="40131" y="140335"/>
                </a:lnTo>
                <a:lnTo>
                  <a:pt x="48057" y="101425"/>
                </a:lnTo>
                <a:lnTo>
                  <a:pt x="69627" y="69564"/>
                </a:lnTo>
                <a:lnTo>
                  <a:pt x="101532" y="48037"/>
                </a:lnTo>
                <a:lnTo>
                  <a:pt x="140462" y="40131"/>
                </a:lnTo>
                <a:lnTo>
                  <a:pt x="236724" y="40131"/>
                </a:lnTo>
                <a:lnTo>
                  <a:pt x="223580" y="27013"/>
                </a:lnTo>
                <a:lnTo>
                  <a:pt x="184978" y="7133"/>
                </a:lnTo>
                <a:lnTo>
                  <a:pt x="140462" y="0"/>
                </a:lnTo>
                <a:close/>
              </a:path>
              <a:path w="582295" h="521335">
                <a:moveTo>
                  <a:pt x="236724" y="40131"/>
                </a:moveTo>
                <a:lnTo>
                  <a:pt x="140462" y="40131"/>
                </a:lnTo>
                <a:lnTo>
                  <a:pt x="179464" y="48037"/>
                </a:lnTo>
                <a:lnTo>
                  <a:pt x="211407" y="69564"/>
                </a:lnTo>
                <a:lnTo>
                  <a:pt x="232991" y="101425"/>
                </a:lnTo>
                <a:lnTo>
                  <a:pt x="240919" y="140335"/>
                </a:lnTo>
                <a:lnTo>
                  <a:pt x="240919" y="200405"/>
                </a:lnTo>
                <a:lnTo>
                  <a:pt x="281050" y="200405"/>
                </a:lnTo>
                <a:lnTo>
                  <a:pt x="281050" y="140335"/>
                </a:lnTo>
                <a:lnTo>
                  <a:pt x="273903" y="95894"/>
                </a:lnTo>
                <a:lnTo>
                  <a:pt x="253984" y="57360"/>
                </a:lnTo>
                <a:lnTo>
                  <a:pt x="236724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926830" y="2852166"/>
            <a:ext cx="0" cy="762000"/>
          </a:xfrm>
          <a:custGeom>
            <a:avLst/>
            <a:gdLst/>
            <a:ahLst/>
            <a:cxnLst/>
            <a:rect l="l" t="t" r="r" b="b"/>
            <a:pathLst>
              <a:path h="762000">
                <a:moveTo>
                  <a:pt x="0" y="76200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A4E2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877300" y="3540252"/>
            <a:ext cx="97535" cy="975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359902" y="1741170"/>
            <a:ext cx="1134110" cy="1135380"/>
          </a:xfrm>
          <a:custGeom>
            <a:avLst/>
            <a:gdLst/>
            <a:ahLst/>
            <a:cxnLst/>
            <a:rect l="l" t="t" r="r" b="b"/>
            <a:pathLst>
              <a:path w="1134109" h="1135380">
                <a:moveTo>
                  <a:pt x="566927" y="0"/>
                </a:moveTo>
                <a:lnTo>
                  <a:pt x="518018" y="2083"/>
                </a:lnTo>
                <a:lnTo>
                  <a:pt x="470262" y="8220"/>
                </a:lnTo>
                <a:lnTo>
                  <a:pt x="423831" y="18240"/>
                </a:lnTo>
                <a:lnTo>
                  <a:pt x="378894" y="31973"/>
                </a:lnTo>
                <a:lnTo>
                  <a:pt x="335622" y="49248"/>
                </a:lnTo>
                <a:lnTo>
                  <a:pt x="294186" y="69895"/>
                </a:lnTo>
                <a:lnTo>
                  <a:pt x="254754" y="93745"/>
                </a:lnTo>
                <a:lnTo>
                  <a:pt x="217499" y="120625"/>
                </a:lnTo>
                <a:lnTo>
                  <a:pt x="182590" y="150368"/>
                </a:lnTo>
                <a:lnTo>
                  <a:pt x="150197" y="182801"/>
                </a:lnTo>
                <a:lnTo>
                  <a:pt x="120490" y="217754"/>
                </a:lnTo>
                <a:lnTo>
                  <a:pt x="93641" y="255058"/>
                </a:lnTo>
                <a:lnTo>
                  <a:pt x="69819" y="294542"/>
                </a:lnTo>
                <a:lnTo>
                  <a:pt x="49195" y="336036"/>
                </a:lnTo>
                <a:lnTo>
                  <a:pt x="31939" y="379369"/>
                </a:lnTo>
                <a:lnTo>
                  <a:pt x="18221" y="424371"/>
                </a:lnTo>
                <a:lnTo>
                  <a:pt x="8211" y="470872"/>
                </a:lnTo>
                <a:lnTo>
                  <a:pt x="2081" y="518702"/>
                </a:lnTo>
                <a:lnTo>
                  <a:pt x="0" y="567689"/>
                </a:lnTo>
                <a:lnTo>
                  <a:pt x="2081" y="616677"/>
                </a:lnTo>
                <a:lnTo>
                  <a:pt x="8211" y="664507"/>
                </a:lnTo>
                <a:lnTo>
                  <a:pt x="18221" y="711008"/>
                </a:lnTo>
                <a:lnTo>
                  <a:pt x="31939" y="756010"/>
                </a:lnTo>
                <a:lnTo>
                  <a:pt x="49195" y="799343"/>
                </a:lnTo>
                <a:lnTo>
                  <a:pt x="69819" y="840837"/>
                </a:lnTo>
                <a:lnTo>
                  <a:pt x="93641" y="880321"/>
                </a:lnTo>
                <a:lnTo>
                  <a:pt x="120490" y="917625"/>
                </a:lnTo>
                <a:lnTo>
                  <a:pt x="150197" y="952578"/>
                </a:lnTo>
                <a:lnTo>
                  <a:pt x="182590" y="985011"/>
                </a:lnTo>
                <a:lnTo>
                  <a:pt x="217499" y="1014754"/>
                </a:lnTo>
                <a:lnTo>
                  <a:pt x="254754" y="1041634"/>
                </a:lnTo>
                <a:lnTo>
                  <a:pt x="294186" y="1065484"/>
                </a:lnTo>
                <a:lnTo>
                  <a:pt x="335622" y="1086131"/>
                </a:lnTo>
                <a:lnTo>
                  <a:pt x="378894" y="1103406"/>
                </a:lnTo>
                <a:lnTo>
                  <a:pt x="423831" y="1117139"/>
                </a:lnTo>
                <a:lnTo>
                  <a:pt x="470262" y="1127159"/>
                </a:lnTo>
                <a:lnTo>
                  <a:pt x="518018" y="1133296"/>
                </a:lnTo>
                <a:lnTo>
                  <a:pt x="566927" y="1135379"/>
                </a:lnTo>
                <a:lnTo>
                  <a:pt x="615837" y="1133296"/>
                </a:lnTo>
                <a:lnTo>
                  <a:pt x="663593" y="1127159"/>
                </a:lnTo>
                <a:lnTo>
                  <a:pt x="710024" y="1117139"/>
                </a:lnTo>
                <a:lnTo>
                  <a:pt x="754961" y="1103406"/>
                </a:lnTo>
                <a:lnTo>
                  <a:pt x="798233" y="1086131"/>
                </a:lnTo>
                <a:lnTo>
                  <a:pt x="839669" y="1065484"/>
                </a:lnTo>
                <a:lnTo>
                  <a:pt x="879101" y="1041634"/>
                </a:lnTo>
                <a:lnTo>
                  <a:pt x="916356" y="1014754"/>
                </a:lnTo>
                <a:lnTo>
                  <a:pt x="951265" y="985011"/>
                </a:lnTo>
                <a:lnTo>
                  <a:pt x="983658" y="952578"/>
                </a:lnTo>
                <a:lnTo>
                  <a:pt x="1013365" y="917625"/>
                </a:lnTo>
                <a:lnTo>
                  <a:pt x="1040214" y="880321"/>
                </a:lnTo>
                <a:lnTo>
                  <a:pt x="1064036" y="840837"/>
                </a:lnTo>
                <a:lnTo>
                  <a:pt x="1084660" y="799343"/>
                </a:lnTo>
                <a:lnTo>
                  <a:pt x="1101916" y="756010"/>
                </a:lnTo>
                <a:lnTo>
                  <a:pt x="1115634" y="711008"/>
                </a:lnTo>
                <a:lnTo>
                  <a:pt x="1125644" y="664507"/>
                </a:lnTo>
                <a:lnTo>
                  <a:pt x="1131774" y="616677"/>
                </a:lnTo>
                <a:lnTo>
                  <a:pt x="1133855" y="567689"/>
                </a:lnTo>
                <a:lnTo>
                  <a:pt x="1131774" y="518702"/>
                </a:lnTo>
                <a:lnTo>
                  <a:pt x="1125644" y="470872"/>
                </a:lnTo>
                <a:lnTo>
                  <a:pt x="1115634" y="424371"/>
                </a:lnTo>
                <a:lnTo>
                  <a:pt x="1101916" y="379369"/>
                </a:lnTo>
                <a:lnTo>
                  <a:pt x="1084660" y="336036"/>
                </a:lnTo>
                <a:lnTo>
                  <a:pt x="1064036" y="294542"/>
                </a:lnTo>
                <a:lnTo>
                  <a:pt x="1040214" y="255058"/>
                </a:lnTo>
                <a:lnTo>
                  <a:pt x="1013365" y="217754"/>
                </a:lnTo>
                <a:lnTo>
                  <a:pt x="983658" y="182801"/>
                </a:lnTo>
                <a:lnTo>
                  <a:pt x="951265" y="150368"/>
                </a:lnTo>
                <a:lnTo>
                  <a:pt x="916356" y="120625"/>
                </a:lnTo>
                <a:lnTo>
                  <a:pt x="879101" y="93745"/>
                </a:lnTo>
                <a:lnTo>
                  <a:pt x="839669" y="69895"/>
                </a:lnTo>
                <a:lnTo>
                  <a:pt x="798233" y="49248"/>
                </a:lnTo>
                <a:lnTo>
                  <a:pt x="754961" y="31973"/>
                </a:lnTo>
                <a:lnTo>
                  <a:pt x="710024" y="18240"/>
                </a:lnTo>
                <a:lnTo>
                  <a:pt x="663593" y="8220"/>
                </a:lnTo>
                <a:lnTo>
                  <a:pt x="615837" y="2083"/>
                </a:lnTo>
                <a:lnTo>
                  <a:pt x="566927" y="0"/>
                </a:lnTo>
                <a:close/>
              </a:path>
            </a:pathLst>
          </a:custGeom>
          <a:solidFill>
            <a:srgbClr val="0028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359902" y="1741170"/>
            <a:ext cx="1134110" cy="1135380"/>
          </a:xfrm>
          <a:custGeom>
            <a:avLst/>
            <a:gdLst/>
            <a:ahLst/>
            <a:cxnLst/>
            <a:rect l="l" t="t" r="r" b="b"/>
            <a:pathLst>
              <a:path w="1134109" h="1135380">
                <a:moveTo>
                  <a:pt x="0" y="567689"/>
                </a:moveTo>
                <a:lnTo>
                  <a:pt x="2081" y="518702"/>
                </a:lnTo>
                <a:lnTo>
                  <a:pt x="8211" y="470872"/>
                </a:lnTo>
                <a:lnTo>
                  <a:pt x="18221" y="424371"/>
                </a:lnTo>
                <a:lnTo>
                  <a:pt x="31939" y="379369"/>
                </a:lnTo>
                <a:lnTo>
                  <a:pt x="49195" y="336036"/>
                </a:lnTo>
                <a:lnTo>
                  <a:pt x="69819" y="294542"/>
                </a:lnTo>
                <a:lnTo>
                  <a:pt x="93641" y="255058"/>
                </a:lnTo>
                <a:lnTo>
                  <a:pt x="120490" y="217754"/>
                </a:lnTo>
                <a:lnTo>
                  <a:pt x="150197" y="182801"/>
                </a:lnTo>
                <a:lnTo>
                  <a:pt x="182590" y="150368"/>
                </a:lnTo>
                <a:lnTo>
                  <a:pt x="217499" y="120625"/>
                </a:lnTo>
                <a:lnTo>
                  <a:pt x="254754" y="93745"/>
                </a:lnTo>
                <a:lnTo>
                  <a:pt x="294186" y="69895"/>
                </a:lnTo>
                <a:lnTo>
                  <a:pt x="335622" y="49248"/>
                </a:lnTo>
                <a:lnTo>
                  <a:pt x="378894" y="31973"/>
                </a:lnTo>
                <a:lnTo>
                  <a:pt x="423831" y="18240"/>
                </a:lnTo>
                <a:lnTo>
                  <a:pt x="470262" y="8220"/>
                </a:lnTo>
                <a:lnTo>
                  <a:pt x="518018" y="2083"/>
                </a:lnTo>
                <a:lnTo>
                  <a:pt x="566927" y="0"/>
                </a:lnTo>
                <a:lnTo>
                  <a:pt x="615837" y="2083"/>
                </a:lnTo>
                <a:lnTo>
                  <a:pt x="663593" y="8220"/>
                </a:lnTo>
                <a:lnTo>
                  <a:pt x="710024" y="18240"/>
                </a:lnTo>
                <a:lnTo>
                  <a:pt x="754961" y="31973"/>
                </a:lnTo>
                <a:lnTo>
                  <a:pt x="798233" y="49248"/>
                </a:lnTo>
                <a:lnTo>
                  <a:pt x="839669" y="69895"/>
                </a:lnTo>
                <a:lnTo>
                  <a:pt x="879101" y="93745"/>
                </a:lnTo>
                <a:lnTo>
                  <a:pt x="916356" y="120625"/>
                </a:lnTo>
                <a:lnTo>
                  <a:pt x="951265" y="150368"/>
                </a:lnTo>
                <a:lnTo>
                  <a:pt x="983658" y="182801"/>
                </a:lnTo>
                <a:lnTo>
                  <a:pt x="1013365" y="217754"/>
                </a:lnTo>
                <a:lnTo>
                  <a:pt x="1040214" y="255058"/>
                </a:lnTo>
                <a:lnTo>
                  <a:pt x="1064036" y="294542"/>
                </a:lnTo>
                <a:lnTo>
                  <a:pt x="1084660" y="336036"/>
                </a:lnTo>
                <a:lnTo>
                  <a:pt x="1101916" y="379369"/>
                </a:lnTo>
                <a:lnTo>
                  <a:pt x="1115634" y="424371"/>
                </a:lnTo>
                <a:lnTo>
                  <a:pt x="1125644" y="470872"/>
                </a:lnTo>
                <a:lnTo>
                  <a:pt x="1131774" y="518702"/>
                </a:lnTo>
                <a:lnTo>
                  <a:pt x="1133855" y="567689"/>
                </a:lnTo>
                <a:lnTo>
                  <a:pt x="1131774" y="616677"/>
                </a:lnTo>
                <a:lnTo>
                  <a:pt x="1125644" y="664507"/>
                </a:lnTo>
                <a:lnTo>
                  <a:pt x="1115634" y="711008"/>
                </a:lnTo>
                <a:lnTo>
                  <a:pt x="1101916" y="756010"/>
                </a:lnTo>
                <a:lnTo>
                  <a:pt x="1084660" y="799343"/>
                </a:lnTo>
                <a:lnTo>
                  <a:pt x="1064036" y="840837"/>
                </a:lnTo>
                <a:lnTo>
                  <a:pt x="1040214" y="880321"/>
                </a:lnTo>
                <a:lnTo>
                  <a:pt x="1013365" y="917625"/>
                </a:lnTo>
                <a:lnTo>
                  <a:pt x="983658" y="952578"/>
                </a:lnTo>
                <a:lnTo>
                  <a:pt x="951265" y="985011"/>
                </a:lnTo>
                <a:lnTo>
                  <a:pt x="916356" y="1014754"/>
                </a:lnTo>
                <a:lnTo>
                  <a:pt x="879101" y="1041634"/>
                </a:lnTo>
                <a:lnTo>
                  <a:pt x="839669" y="1065484"/>
                </a:lnTo>
                <a:lnTo>
                  <a:pt x="798233" y="1086131"/>
                </a:lnTo>
                <a:lnTo>
                  <a:pt x="754961" y="1103406"/>
                </a:lnTo>
                <a:lnTo>
                  <a:pt x="710024" y="1117139"/>
                </a:lnTo>
                <a:lnTo>
                  <a:pt x="663593" y="1127159"/>
                </a:lnTo>
                <a:lnTo>
                  <a:pt x="615837" y="1133296"/>
                </a:lnTo>
                <a:lnTo>
                  <a:pt x="566927" y="1135379"/>
                </a:lnTo>
                <a:lnTo>
                  <a:pt x="518018" y="1133296"/>
                </a:lnTo>
                <a:lnTo>
                  <a:pt x="470262" y="1127159"/>
                </a:lnTo>
                <a:lnTo>
                  <a:pt x="423831" y="1117139"/>
                </a:lnTo>
                <a:lnTo>
                  <a:pt x="378894" y="1103406"/>
                </a:lnTo>
                <a:lnTo>
                  <a:pt x="335622" y="1086131"/>
                </a:lnTo>
                <a:lnTo>
                  <a:pt x="294186" y="1065484"/>
                </a:lnTo>
                <a:lnTo>
                  <a:pt x="254754" y="1041634"/>
                </a:lnTo>
                <a:lnTo>
                  <a:pt x="217499" y="1014754"/>
                </a:lnTo>
                <a:lnTo>
                  <a:pt x="182590" y="985011"/>
                </a:lnTo>
                <a:lnTo>
                  <a:pt x="150197" y="952578"/>
                </a:lnTo>
                <a:lnTo>
                  <a:pt x="120490" y="917625"/>
                </a:lnTo>
                <a:lnTo>
                  <a:pt x="93641" y="880321"/>
                </a:lnTo>
                <a:lnTo>
                  <a:pt x="69819" y="840837"/>
                </a:lnTo>
                <a:lnTo>
                  <a:pt x="49195" y="799343"/>
                </a:lnTo>
                <a:lnTo>
                  <a:pt x="31939" y="756010"/>
                </a:lnTo>
                <a:lnTo>
                  <a:pt x="18221" y="711008"/>
                </a:lnTo>
                <a:lnTo>
                  <a:pt x="8211" y="664507"/>
                </a:lnTo>
                <a:lnTo>
                  <a:pt x="2081" y="616677"/>
                </a:lnTo>
                <a:lnTo>
                  <a:pt x="0" y="567689"/>
                </a:lnTo>
                <a:close/>
              </a:path>
            </a:pathLst>
          </a:custGeom>
          <a:ln w="25908">
            <a:solidFill>
              <a:srgbClr val="00A4E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116823" y="3663696"/>
            <a:ext cx="1620520" cy="1080770"/>
          </a:xfrm>
          <a:custGeom>
            <a:avLst/>
            <a:gdLst/>
            <a:ahLst/>
            <a:cxnLst/>
            <a:rect l="l" t="t" r="r" b="b"/>
            <a:pathLst>
              <a:path w="1620520" h="1080770">
                <a:moveTo>
                  <a:pt x="1439926" y="0"/>
                </a:moveTo>
                <a:lnTo>
                  <a:pt x="180085" y="0"/>
                </a:lnTo>
                <a:lnTo>
                  <a:pt x="132218" y="6434"/>
                </a:lnTo>
                <a:lnTo>
                  <a:pt x="89201" y="24590"/>
                </a:lnTo>
                <a:lnTo>
                  <a:pt x="52752" y="52752"/>
                </a:lnTo>
                <a:lnTo>
                  <a:pt x="24590" y="89201"/>
                </a:lnTo>
                <a:lnTo>
                  <a:pt x="6434" y="132218"/>
                </a:lnTo>
                <a:lnTo>
                  <a:pt x="0" y="180085"/>
                </a:lnTo>
                <a:lnTo>
                  <a:pt x="0" y="900429"/>
                </a:lnTo>
                <a:lnTo>
                  <a:pt x="6434" y="948297"/>
                </a:lnTo>
                <a:lnTo>
                  <a:pt x="24590" y="991314"/>
                </a:lnTo>
                <a:lnTo>
                  <a:pt x="52752" y="1027763"/>
                </a:lnTo>
                <a:lnTo>
                  <a:pt x="89201" y="1055925"/>
                </a:lnTo>
                <a:lnTo>
                  <a:pt x="132218" y="1074081"/>
                </a:lnTo>
                <a:lnTo>
                  <a:pt x="180085" y="1080515"/>
                </a:lnTo>
                <a:lnTo>
                  <a:pt x="1439926" y="1080515"/>
                </a:lnTo>
                <a:lnTo>
                  <a:pt x="1487793" y="1074081"/>
                </a:lnTo>
                <a:lnTo>
                  <a:pt x="1530810" y="1055925"/>
                </a:lnTo>
                <a:lnTo>
                  <a:pt x="1567259" y="1027763"/>
                </a:lnTo>
                <a:lnTo>
                  <a:pt x="1595421" y="991314"/>
                </a:lnTo>
                <a:lnTo>
                  <a:pt x="1613577" y="948297"/>
                </a:lnTo>
                <a:lnTo>
                  <a:pt x="1620011" y="900429"/>
                </a:lnTo>
                <a:lnTo>
                  <a:pt x="1620011" y="180085"/>
                </a:lnTo>
                <a:lnTo>
                  <a:pt x="1613577" y="132218"/>
                </a:lnTo>
                <a:lnTo>
                  <a:pt x="1595421" y="89201"/>
                </a:lnTo>
                <a:lnTo>
                  <a:pt x="1567259" y="52752"/>
                </a:lnTo>
                <a:lnTo>
                  <a:pt x="1530810" y="24590"/>
                </a:lnTo>
                <a:lnTo>
                  <a:pt x="1487793" y="6434"/>
                </a:lnTo>
                <a:lnTo>
                  <a:pt x="1439926" y="0"/>
                </a:lnTo>
                <a:close/>
              </a:path>
            </a:pathLst>
          </a:custGeom>
          <a:solidFill>
            <a:srgbClr val="FFFFFF">
              <a:alpha val="4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8263508" y="3726941"/>
            <a:ext cx="132651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Arial"/>
                <a:cs typeface="Arial"/>
              </a:rPr>
              <a:t>governo  </a:t>
            </a:r>
            <a:r>
              <a:rPr sz="2000" b="1" dirty="0">
                <a:latin typeface="Arial"/>
                <a:cs typeface="Arial"/>
              </a:rPr>
              <a:t>como  p</a:t>
            </a:r>
            <a:r>
              <a:rPr sz="2000" b="1" spc="-10" dirty="0">
                <a:latin typeface="Arial"/>
                <a:cs typeface="Arial"/>
              </a:rPr>
              <a:t>l</a:t>
            </a:r>
            <a:r>
              <a:rPr sz="2000" b="1" dirty="0">
                <a:latin typeface="Arial"/>
                <a:cs typeface="Arial"/>
              </a:rPr>
              <a:t>ata</a:t>
            </a:r>
            <a:r>
              <a:rPr sz="2000" b="1" spc="0" dirty="0">
                <a:latin typeface="Arial"/>
                <a:cs typeface="Arial"/>
              </a:rPr>
              <a:t>f</a:t>
            </a:r>
            <a:r>
              <a:rPr sz="2000" b="1" dirty="0">
                <a:latin typeface="Arial"/>
                <a:cs typeface="Arial"/>
              </a:rPr>
              <a:t>or</a:t>
            </a:r>
            <a:r>
              <a:rPr sz="2000" b="1" spc="-10" dirty="0">
                <a:latin typeface="Arial"/>
                <a:cs typeface="Arial"/>
              </a:rPr>
              <a:t>m</a:t>
            </a:r>
            <a:r>
              <a:rPr sz="2000" b="1" dirty="0">
                <a:latin typeface="Arial"/>
                <a:cs typeface="Arial"/>
              </a:rPr>
              <a:t>a</a:t>
            </a:r>
            <a:endParaRPr sz="2000"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8567928" y="2089404"/>
            <a:ext cx="716280" cy="437515"/>
          </a:xfrm>
          <a:custGeom>
            <a:avLst/>
            <a:gdLst/>
            <a:ahLst/>
            <a:cxnLst/>
            <a:rect l="l" t="t" r="r" b="b"/>
            <a:pathLst>
              <a:path w="716279" h="437514">
                <a:moveTo>
                  <a:pt x="235457" y="309880"/>
                </a:moveTo>
                <a:lnTo>
                  <a:pt x="0" y="309880"/>
                </a:lnTo>
                <a:lnTo>
                  <a:pt x="0" y="437388"/>
                </a:lnTo>
                <a:lnTo>
                  <a:pt x="35051" y="437388"/>
                </a:lnTo>
                <a:lnTo>
                  <a:pt x="35051" y="344932"/>
                </a:lnTo>
                <a:lnTo>
                  <a:pt x="235457" y="344932"/>
                </a:lnTo>
                <a:lnTo>
                  <a:pt x="235457" y="309880"/>
                </a:lnTo>
                <a:close/>
              </a:path>
              <a:path w="716279" h="437514">
                <a:moveTo>
                  <a:pt x="235457" y="344932"/>
                </a:moveTo>
                <a:lnTo>
                  <a:pt x="200405" y="344932"/>
                </a:lnTo>
                <a:lnTo>
                  <a:pt x="200405" y="437388"/>
                </a:lnTo>
                <a:lnTo>
                  <a:pt x="235457" y="437388"/>
                </a:lnTo>
                <a:lnTo>
                  <a:pt x="235457" y="344932"/>
                </a:lnTo>
                <a:close/>
              </a:path>
              <a:path w="716279" h="437514">
                <a:moveTo>
                  <a:pt x="556005" y="309880"/>
                </a:moveTo>
                <a:lnTo>
                  <a:pt x="320548" y="309880"/>
                </a:lnTo>
                <a:lnTo>
                  <a:pt x="320548" y="437388"/>
                </a:lnTo>
                <a:lnTo>
                  <a:pt x="355600" y="437388"/>
                </a:lnTo>
                <a:lnTo>
                  <a:pt x="355600" y="344932"/>
                </a:lnTo>
                <a:lnTo>
                  <a:pt x="556005" y="344932"/>
                </a:lnTo>
                <a:lnTo>
                  <a:pt x="556005" y="309880"/>
                </a:lnTo>
                <a:close/>
              </a:path>
              <a:path w="716279" h="437514">
                <a:moveTo>
                  <a:pt x="556005" y="344932"/>
                </a:moveTo>
                <a:lnTo>
                  <a:pt x="520953" y="344932"/>
                </a:lnTo>
                <a:lnTo>
                  <a:pt x="520953" y="437388"/>
                </a:lnTo>
                <a:lnTo>
                  <a:pt x="556005" y="437388"/>
                </a:lnTo>
                <a:lnTo>
                  <a:pt x="556005" y="344932"/>
                </a:lnTo>
                <a:close/>
              </a:path>
              <a:path w="716279" h="437514">
                <a:moveTo>
                  <a:pt x="716279" y="204978"/>
                </a:moveTo>
                <a:lnTo>
                  <a:pt x="681227" y="204978"/>
                </a:lnTo>
                <a:lnTo>
                  <a:pt x="681227" y="377444"/>
                </a:lnTo>
                <a:lnTo>
                  <a:pt x="716279" y="377444"/>
                </a:lnTo>
                <a:lnTo>
                  <a:pt x="716279" y="204978"/>
                </a:lnTo>
                <a:close/>
              </a:path>
              <a:path w="716279" h="437514">
                <a:moveTo>
                  <a:pt x="117728" y="139954"/>
                </a:moveTo>
                <a:lnTo>
                  <a:pt x="82079" y="147381"/>
                </a:lnTo>
                <a:lnTo>
                  <a:pt x="52562" y="167465"/>
                </a:lnTo>
                <a:lnTo>
                  <a:pt x="32450" y="196907"/>
                </a:lnTo>
                <a:lnTo>
                  <a:pt x="25019" y="232410"/>
                </a:lnTo>
                <a:lnTo>
                  <a:pt x="28148" y="255783"/>
                </a:lnTo>
                <a:lnTo>
                  <a:pt x="36909" y="276812"/>
                </a:lnTo>
                <a:lnTo>
                  <a:pt x="50361" y="295007"/>
                </a:lnTo>
                <a:lnTo>
                  <a:pt x="67564" y="309880"/>
                </a:lnTo>
                <a:lnTo>
                  <a:pt x="167767" y="309880"/>
                </a:lnTo>
                <a:lnTo>
                  <a:pt x="184989" y="295007"/>
                </a:lnTo>
                <a:lnTo>
                  <a:pt x="188747" y="289941"/>
                </a:lnTo>
                <a:lnTo>
                  <a:pt x="117728" y="289941"/>
                </a:lnTo>
                <a:lnTo>
                  <a:pt x="94950" y="285523"/>
                </a:lnTo>
                <a:lnTo>
                  <a:pt x="76660" y="273367"/>
                </a:lnTo>
                <a:lnTo>
                  <a:pt x="64490" y="255115"/>
                </a:lnTo>
                <a:lnTo>
                  <a:pt x="60071" y="232410"/>
                </a:lnTo>
                <a:lnTo>
                  <a:pt x="64490" y="209724"/>
                </a:lnTo>
                <a:lnTo>
                  <a:pt x="76660" y="191516"/>
                </a:lnTo>
                <a:lnTo>
                  <a:pt x="94950" y="179403"/>
                </a:lnTo>
                <a:lnTo>
                  <a:pt x="117728" y="175006"/>
                </a:lnTo>
                <a:lnTo>
                  <a:pt x="716279" y="175006"/>
                </a:lnTo>
                <a:lnTo>
                  <a:pt x="716279" y="169925"/>
                </a:lnTo>
                <a:lnTo>
                  <a:pt x="185293" y="169925"/>
                </a:lnTo>
                <a:lnTo>
                  <a:pt x="171217" y="157849"/>
                </a:lnTo>
                <a:lnTo>
                  <a:pt x="155273" y="148367"/>
                </a:lnTo>
                <a:lnTo>
                  <a:pt x="137447" y="142172"/>
                </a:lnTo>
                <a:lnTo>
                  <a:pt x="117728" y="139954"/>
                </a:lnTo>
                <a:close/>
              </a:path>
              <a:path w="716279" h="437514">
                <a:moveTo>
                  <a:pt x="388236" y="204978"/>
                </a:moveTo>
                <a:lnTo>
                  <a:pt x="350647" y="204978"/>
                </a:lnTo>
                <a:lnTo>
                  <a:pt x="348781" y="211032"/>
                </a:lnTo>
                <a:lnTo>
                  <a:pt x="347154" y="217789"/>
                </a:lnTo>
                <a:lnTo>
                  <a:pt x="346003" y="224998"/>
                </a:lnTo>
                <a:lnTo>
                  <a:pt x="345567" y="232410"/>
                </a:lnTo>
                <a:lnTo>
                  <a:pt x="348698" y="255783"/>
                </a:lnTo>
                <a:lnTo>
                  <a:pt x="357473" y="276812"/>
                </a:lnTo>
                <a:lnTo>
                  <a:pt x="370963" y="295007"/>
                </a:lnTo>
                <a:lnTo>
                  <a:pt x="388239" y="309880"/>
                </a:lnTo>
                <a:lnTo>
                  <a:pt x="488315" y="309880"/>
                </a:lnTo>
                <a:lnTo>
                  <a:pt x="505590" y="295007"/>
                </a:lnTo>
                <a:lnTo>
                  <a:pt x="509347" y="289941"/>
                </a:lnTo>
                <a:lnTo>
                  <a:pt x="438276" y="289941"/>
                </a:lnTo>
                <a:lnTo>
                  <a:pt x="415551" y="285523"/>
                </a:lnTo>
                <a:lnTo>
                  <a:pt x="397256" y="273367"/>
                </a:lnTo>
                <a:lnTo>
                  <a:pt x="385056" y="255115"/>
                </a:lnTo>
                <a:lnTo>
                  <a:pt x="380619" y="232410"/>
                </a:lnTo>
                <a:lnTo>
                  <a:pt x="385056" y="209724"/>
                </a:lnTo>
                <a:lnTo>
                  <a:pt x="388236" y="204978"/>
                </a:lnTo>
                <a:close/>
              </a:path>
              <a:path w="716279" h="437514">
                <a:moveTo>
                  <a:pt x="438276" y="175006"/>
                </a:moveTo>
                <a:lnTo>
                  <a:pt x="117728" y="175006"/>
                </a:lnTo>
                <a:lnTo>
                  <a:pt x="140434" y="179403"/>
                </a:lnTo>
                <a:lnTo>
                  <a:pt x="158686" y="191516"/>
                </a:lnTo>
                <a:lnTo>
                  <a:pt x="170842" y="209724"/>
                </a:lnTo>
                <a:lnTo>
                  <a:pt x="175260" y="232410"/>
                </a:lnTo>
                <a:lnTo>
                  <a:pt x="170842" y="255115"/>
                </a:lnTo>
                <a:lnTo>
                  <a:pt x="158686" y="273367"/>
                </a:lnTo>
                <a:lnTo>
                  <a:pt x="140434" y="285523"/>
                </a:lnTo>
                <a:lnTo>
                  <a:pt x="117728" y="289941"/>
                </a:lnTo>
                <a:lnTo>
                  <a:pt x="188747" y="289941"/>
                </a:lnTo>
                <a:lnTo>
                  <a:pt x="198485" y="276812"/>
                </a:lnTo>
                <a:lnTo>
                  <a:pt x="207289" y="255783"/>
                </a:lnTo>
                <a:lnTo>
                  <a:pt x="210439" y="232410"/>
                </a:lnTo>
                <a:lnTo>
                  <a:pt x="210002" y="224998"/>
                </a:lnTo>
                <a:lnTo>
                  <a:pt x="208851" y="217789"/>
                </a:lnTo>
                <a:lnTo>
                  <a:pt x="207224" y="211032"/>
                </a:lnTo>
                <a:lnTo>
                  <a:pt x="205358" y="204978"/>
                </a:lnTo>
                <a:lnTo>
                  <a:pt x="388236" y="204978"/>
                </a:lnTo>
                <a:lnTo>
                  <a:pt x="397256" y="191516"/>
                </a:lnTo>
                <a:lnTo>
                  <a:pt x="415551" y="179403"/>
                </a:lnTo>
                <a:lnTo>
                  <a:pt x="438276" y="175006"/>
                </a:lnTo>
                <a:close/>
              </a:path>
              <a:path w="716279" h="437514">
                <a:moveTo>
                  <a:pt x="716279" y="175006"/>
                </a:moveTo>
                <a:lnTo>
                  <a:pt x="438276" y="175006"/>
                </a:lnTo>
                <a:lnTo>
                  <a:pt x="461002" y="179403"/>
                </a:lnTo>
                <a:lnTo>
                  <a:pt x="479298" y="191516"/>
                </a:lnTo>
                <a:lnTo>
                  <a:pt x="491497" y="209724"/>
                </a:lnTo>
                <a:lnTo>
                  <a:pt x="495935" y="232410"/>
                </a:lnTo>
                <a:lnTo>
                  <a:pt x="491497" y="255115"/>
                </a:lnTo>
                <a:lnTo>
                  <a:pt x="479298" y="273367"/>
                </a:lnTo>
                <a:lnTo>
                  <a:pt x="461002" y="285523"/>
                </a:lnTo>
                <a:lnTo>
                  <a:pt x="438276" y="289941"/>
                </a:lnTo>
                <a:lnTo>
                  <a:pt x="509347" y="289941"/>
                </a:lnTo>
                <a:lnTo>
                  <a:pt x="519080" y="276812"/>
                </a:lnTo>
                <a:lnTo>
                  <a:pt x="527855" y="255783"/>
                </a:lnTo>
                <a:lnTo>
                  <a:pt x="530987" y="232410"/>
                </a:lnTo>
                <a:lnTo>
                  <a:pt x="530550" y="224998"/>
                </a:lnTo>
                <a:lnTo>
                  <a:pt x="529399" y="217789"/>
                </a:lnTo>
                <a:lnTo>
                  <a:pt x="527772" y="211032"/>
                </a:lnTo>
                <a:lnTo>
                  <a:pt x="525906" y="204978"/>
                </a:lnTo>
                <a:lnTo>
                  <a:pt x="716279" y="204978"/>
                </a:lnTo>
                <a:lnTo>
                  <a:pt x="716279" y="175006"/>
                </a:lnTo>
                <a:close/>
              </a:path>
              <a:path w="716279" h="437514">
                <a:moveTo>
                  <a:pt x="278002" y="0"/>
                </a:moveTo>
                <a:lnTo>
                  <a:pt x="242407" y="7427"/>
                </a:lnTo>
                <a:lnTo>
                  <a:pt x="212883" y="27511"/>
                </a:lnTo>
                <a:lnTo>
                  <a:pt x="192742" y="56953"/>
                </a:lnTo>
                <a:lnTo>
                  <a:pt x="185293" y="92456"/>
                </a:lnTo>
                <a:lnTo>
                  <a:pt x="188424" y="115812"/>
                </a:lnTo>
                <a:lnTo>
                  <a:pt x="197199" y="136810"/>
                </a:lnTo>
                <a:lnTo>
                  <a:pt x="210689" y="154999"/>
                </a:lnTo>
                <a:lnTo>
                  <a:pt x="227965" y="169925"/>
                </a:lnTo>
                <a:lnTo>
                  <a:pt x="328041" y="169925"/>
                </a:lnTo>
                <a:lnTo>
                  <a:pt x="345316" y="154999"/>
                </a:lnTo>
                <a:lnTo>
                  <a:pt x="349034" y="149987"/>
                </a:lnTo>
                <a:lnTo>
                  <a:pt x="278002" y="149987"/>
                </a:lnTo>
                <a:lnTo>
                  <a:pt x="255277" y="145569"/>
                </a:lnTo>
                <a:lnTo>
                  <a:pt x="236982" y="133413"/>
                </a:lnTo>
                <a:lnTo>
                  <a:pt x="224782" y="115161"/>
                </a:lnTo>
                <a:lnTo>
                  <a:pt x="220345" y="92456"/>
                </a:lnTo>
                <a:lnTo>
                  <a:pt x="224782" y="69770"/>
                </a:lnTo>
                <a:lnTo>
                  <a:pt x="236982" y="51562"/>
                </a:lnTo>
                <a:lnTo>
                  <a:pt x="255277" y="39449"/>
                </a:lnTo>
                <a:lnTo>
                  <a:pt x="278002" y="35051"/>
                </a:lnTo>
                <a:lnTo>
                  <a:pt x="348280" y="35051"/>
                </a:lnTo>
                <a:lnTo>
                  <a:pt x="343122" y="27511"/>
                </a:lnTo>
                <a:lnTo>
                  <a:pt x="313598" y="7427"/>
                </a:lnTo>
                <a:lnTo>
                  <a:pt x="278002" y="0"/>
                </a:lnTo>
                <a:close/>
              </a:path>
              <a:path w="716279" h="437514">
                <a:moveTo>
                  <a:pt x="438276" y="139954"/>
                </a:moveTo>
                <a:lnTo>
                  <a:pt x="418558" y="142172"/>
                </a:lnTo>
                <a:lnTo>
                  <a:pt x="400732" y="148367"/>
                </a:lnTo>
                <a:lnTo>
                  <a:pt x="384788" y="157849"/>
                </a:lnTo>
                <a:lnTo>
                  <a:pt x="370713" y="169925"/>
                </a:lnTo>
                <a:lnTo>
                  <a:pt x="505841" y="169925"/>
                </a:lnTo>
                <a:lnTo>
                  <a:pt x="491765" y="157849"/>
                </a:lnTo>
                <a:lnTo>
                  <a:pt x="475821" y="148367"/>
                </a:lnTo>
                <a:lnTo>
                  <a:pt x="457995" y="142172"/>
                </a:lnTo>
                <a:lnTo>
                  <a:pt x="438276" y="139954"/>
                </a:lnTo>
                <a:close/>
              </a:path>
              <a:path w="716279" h="437514">
                <a:moveTo>
                  <a:pt x="598551" y="0"/>
                </a:moveTo>
                <a:lnTo>
                  <a:pt x="562955" y="7427"/>
                </a:lnTo>
                <a:lnTo>
                  <a:pt x="533431" y="27511"/>
                </a:lnTo>
                <a:lnTo>
                  <a:pt x="513290" y="56953"/>
                </a:lnTo>
                <a:lnTo>
                  <a:pt x="505841" y="92456"/>
                </a:lnTo>
                <a:lnTo>
                  <a:pt x="508990" y="115812"/>
                </a:lnTo>
                <a:lnTo>
                  <a:pt x="517794" y="136810"/>
                </a:lnTo>
                <a:lnTo>
                  <a:pt x="531290" y="154999"/>
                </a:lnTo>
                <a:lnTo>
                  <a:pt x="548513" y="169925"/>
                </a:lnTo>
                <a:lnTo>
                  <a:pt x="648716" y="169925"/>
                </a:lnTo>
                <a:lnTo>
                  <a:pt x="665918" y="154999"/>
                </a:lnTo>
                <a:lnTo>
                  <a:pt x="669625" y="149987"/>
                </a:lnTo>
                <a:lnTo>
                  <a:pt x="598551" y="149987"/>
                </a:lnTo>
                <a:lnTo>
                  <a:pt x="575845" y="145569"/>
                </a:lnTo>
                <a:lnTo>
                  <a:pt x="557593" y="133413"/>
                </a:lnTo>
                <a:lnTo>
                  <a:pt x="545437" y="115161"/>
                </a:lnTo>
                <a:lnTo>
                  <a:pt x="541020" y="92456"/>
                </a:lnTo>
                <a:lnTo>
                  <a:pt x="545437" y="69770"/>
                </a:lnTo>
                <a:lnTo>
                  <a:pt x="557593" y="51562"/>
                </a:lnTo>
                <a:lnTo>
                  <a:pt x="575845" y="39449"/>
                </a:lnTo>
                <a:lnTo>
                  <a:pt x="598551" y="35051"/>
                </a:lnTo>
                <a:lnTo>
                  <a:pt x="668868" y="35051"/>
                </a:lnTo>
                <a:lnTo>
                  <a:pt x="663717" y="27511"/>
                </a:lnTo>
                <a:lnTo>
                  <a:pt x="634200" y="7427"/>
                </a:lnTo>
                <a:lnTo>
                  <a:pt x="598551" y="0"/>
                </a:lnTo>
                <a:close/>
              </a:path>
              <a:path w="716279" h="437514">
                <a:moveTo>
                  <a:pt x="348280" y="35051"/>
                </a:moveTo>
                <a:lnTo>
                  <a:pt x="278002" y="35051"/>
                </a:lnTo>
                <a:lnTo>
                  <a:pt x="300728" y="39449"/>
                </a:lnTo>
                <a:lnTo>
                  <a:pt x="319024" y="51562"/>
                </a:lnTo>
                <a:lnTo>
                  <a:pt x="331223" y="69770"/>
                </a:lnTo>
                <a:lnTo>
                  <a:pt x="335661" y="92456"/>
                </a:lnTo>
                <a:lnTo>
                  <a:pt x="331223" y="115161"/>
                </a:lnTo>
                <a:lnTo>
                  <a:pt x="319023" y="133413"/>
                </a:lnTo>
                <a:lnTo>
                  <a:pt x="300728" y="145569"/>
                </a:lnTo>
                <a:lnTo>
                  <a:pt x="278002" y="149987"/>
                </a:lnTo>
                <a:lnTo>
                  <a:pt x="349034" y="149987"/>
                </a:lnTo>
                <a:lnTo>
                  <a:pt x="358806" y="136810"/>
                </a:lnTo>
                <a:lnTo>
                  <a:pt x="367581" y="115812"/>
                </a:lnTo>
                <a:lnTo>
                  <a:pt x="370713" y="92456"/>
                </a:lnTo>
                <a:lnTo>
                  <a:pt x="363263" y="56953"/>
                </a:lnTo>
                <a:lnTo>
                  <a:pt x="348280" y="35051"/>
                </a:lnTo>
                <a:close/>
              </a:path>
              <a:path w="716279" h="437514">
                <a:moveTo>
                  <a:pt x="668868" y="35051"/>
                </a:moveTo>
                <a:lnTo>
                  <a:pt x="598551" y="35051"/>
                </a:lnTo>
                <a:lnTo>
                  <a:pt x="621329" y="39449"/>
                </a:lnTo>
                <a:lnTo>
                  <a:pt x="639619" y="51562"/>
                </a:lnTo>
                <a:lnTo>
                  <a:pt x="651789" y="69770"/>
                </a:lnTo>
                <a:lnTo>
                  <a:pt x="656208" y="92456"/>
                </a:lnTo>
                <a:lnTo>
                  <a:pt x="651789" y="115161"/>
                </a:lnTo>
                <a:lnTo>
                  <a:pt x="639619" y="133413"/>
                </a:lnTo>
                <a:lnTo>
                  <a:pt x="621329" y="145569"/>
                </a:lnTo>
                <a:lnTo>
                  <a:pt x="598551" y="149987"/>
                </a:lnTo>
                <a:lnTo>
                  <a:pt x="669625" y="149987"/>
                </a:lnTo>
                <a:lnTo>
                  <a:pt x="679370" y="136810"/>
                </a:lnTo>
                <a:lnTo>
                  <a:pt x="688131" y="115812"/>
                </a:lnTo>
                <a:lnTo>
                  <a:pt x="691261" y="92456"/>
                </a:lnTo>
                <a:lnTo>
                  <a:pt x="683829" y="56953"/>
                </a:lnTo>
                <a:lnTo>
                  <a:pt x="668868" y="35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9" name="Imagem 68">
            <a:extLst>
              <a:ext uri="{FF2B5EF4-FFF2-40B4-BE49-F238E27FC236}">
                <a16:creationId xmlns:a16="http://schemas.microsoft.com/office/drawing/2014/main" id="{9D0BED61-5109-4842-88ED-81D560AE7F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5010"/>
            <a:ext cx="1797300" cy="8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93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0640" y="169028"/>
            <a:ext cx="739394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latin typeface="+mn-lt"/>
              </a:rPr>
              <a:t>Principais </a:t>
            </a:r>
            <a:r>
              <a:rPr sz="4000" b="1" dirty="0">
                <a:latin typeface="+mn-lt"/>
              </a:rPr>
              <a:t>casos de uso no</a:t>
            </a:r>
            <a:r>
              <a:rPr sz="4000" b="1" spc="-105" dirty="0">
                <a:latin typeface="+mn-lt"/>
              </a:rPr>
              <a:t> </a:t>
            </a:r>
            <a:r>
              <a:rPr sz="4000" b="1" spc="5" dirty="0">
                <a:latin typeface="+mn-lt"/>
              </a:rPr>
              <a:t>Brasil</a:t>
            </a:r>
            <a:endParaRPr sz="4000" b="1" dirty="0"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07302" y="2390648"/>
            <a:ext cx="1737360" cy="1316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Detecção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de  Fraudes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65"/>
              </a:spcBef>
            </a:pPr>
            <a:r>
              <a:rPr sz="3200" b="1" spc="-10" dirty="0">
                <a:solidFill>
                  <a:srgbClr val="FF5309"/>
                </a:solidFill>
                <a:latin typeface="Arial"/>
                <a:cs typeface="Arial"/>
              </a:rPr>
              <a:t>19%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00900" y="1807464"/>
            <a:ext cx="640080" cy="469900"/>
          </a:xfrm>
          <a:custGeom>
            <a:avLst/>
            <a:gdLst/>
            <a:ahLst/>
            <a:cxnLst/>
            <a:rect l="l" t="t" r="r" b="b"/>
            <a:pathLst>
              <a:path w="640079" h="469900">
                <a:moveTo>
                  <a:pt x="640079" y="192912"/>
                </a:moveTo>
                <a:lnTo>
                  <a:pt x="0" y="192912"/>
                </a:lnTo>
                <a:lnTo>
                  <a:pt x="0" y="239013"/>
                </a:lnTo>
                <a:lnTo>
                  <a:pt x="640079" y="239013"/>
                </a:lnTo>
                <a:lnTo>
                  <a:pt x="640079" y="192912"/>
                </a:lnTo>
                <a:close/>
              </a:path>
              <a:path w="640079" h="469900">
                <a:moveTo>
                  <a:pt x="222884" y="0"/>
                </a:moveTo>
                <a:lnTo>
                  <a:pt x="80009" y="192912"/>
                </a:lnTo>
                <a:lnTo>
                  <a:pt x="137159" y="192912"/>
                </a:lnTo>
                <a:lnTo>
                  <a:pt x="234315" y="63373"/>
                </a:lnTo>
                <a:lnTo>
                  <a:pt x="308388" y="63373"/>
                </a:lnTo>
                <a:lnTo>
                  <a:pt x="222884" y="0"/>
                </a:lnTo>
                <a:close/>
              </a:path>
              <a:path w="640079" h="469900">
                <a:moveTo>
                  <a:pt x="464130" y="63373"/>
                </a:moveTo>
                <a:lnTo>
                  <a:pt x="405765" y="63373"/>
                </a:lnTo>
                <a:lnTo>
                  <a:pt x="502920" y="192912"/>
                </a:lnTo>
                <a:lnTo>
                  <a:pt x="560070" y="192912"/>
                </a:lnTo>
                <a:lnTo>
                  <a:pt x="464130" y="63373"/>
                </a:lnTo>
                <a:close/>
              </a:path>
              <a:path w="640079" h="469900">
                <a:moveTo>
                  <a:pt x="308388" y="63373"/>
                </a:moveTo>
                <a:lnTo>
                  <a:pt x="234315" y="63373"/>
                </a:lnTo>
                <a:lnTo>
                  <a:pt x="320040" y="129539"/>
                </a:lnTo>
                <a:lnTo>
                  <a:pt x="394576" y="72009"/>
                </a:lnTo>
                <a:lnTo>
                  <a:pt x="320040" y="72009"/>
                </a:lnTo>
                <a:lnTo>
                  <a:pt x="308388" y="63373"/>
                </a:lnTo>
                <a:close/>
              </a:path>
              <a:path w="640079" h="469900">
                <a:moveTo>
                  <a:pt x="417195" y="0"/>
                </a:moveTo>
                <a:lnTo>
                  <a:pt x="320040" y="72009"/>
                </a:lnTo>
                <a:lnTo>
                  <a:pt x="394576" y="72009"/>
                </a:lnTo>
                <a:lnTo>
                  <a:pt x="405765" y="63373"/>
                </a:lnTo>
                <a:lnTo>
                  <a:pt x="464130" y="63373"/>
                </a:lnTo>
                <a:lnTo>
                  <a:pt x="417195" y="0"/>
                </a:lnTo>
                <a:close/>
              </a:path>
              <a:path w="640079" h="469900">
                <a:moveTo>
                  <a:pt x="571500" y="285114"/>
                </a:moveTo>
                <a:lnTo>
                  <a:pt x="68579" y="285114"/>
                </a:lnTo>
                <a:lnTo>
                  <a:pt x="68579" y="308101"/>
                </a:lnTo>
                <a:lnTo>
                  <a:pt x="85587" y="388522"/>
                </a:lnTo>
                <a:lnTo>
                  <a:pt x="110550" y="428382"/>
                </a:lnTo>
                <a:lnTo>
                  <a:pt x="149778" y="457872"/>
                </a:lnTo>
                <a:lnTo>
                  <a:pt x="205740" y="469391"/>
                </a:lnTo>
                <a:lnTo>
                  <a:pt x="246066" y="463865"/>
                </a:lnTo>
                <a:lnTo>
                  <a:pt x="277844" y="448897"/>
                </a:lnTo>
                <a:lnTo>
                  <a:pt x="302144" y="426904"/>
                </a:lnTo>
                <a:lnTo>
                  <a:pt x="320040" y="400303"/>
                </a:lnTo>
                <a:lnTo>
                  <a:pt x="547113" y="400303"/>
                </a:lnTo>
                <a:lnTo>
                  <a:pt x="554351" y="388747"/>
                </a:lnTo>
                <a:lnTo>
                  <a:pt x="205740" y="388747"/>
                </a:lnTo>
                <a:lnTo>
                  <a:pt x="187719" y="385187"/>
                </a:lnTo>
                <a:lnTo>
                  <a:pt x="173212" y="375412"/>
                </a:lnTo>
                <a:lnTo>
                  <a:pt x="163538" y="360779"/>
                </a:lnTo>
                <a:lnTo>
                  <a:pt x="160020" y="342646"/>
                </a:lnTo>
                <a:lnTo>
                  <a:pt x="567989" y="342646"/>
                </a:lnTo>
                <a:lnTo>
                  <a:pt x="571500" y="308101"/>
                </a:lnTo>
                <a:lnTo>
                  <a:pt x="571500" y="285114"/>
                </a:lnTo>
                <a:close/>
              </a:path>
              <a:path w="640079" h="469900">
                <a:moveTo>
                  <a:pt x="547113" y="400303"/>
                </a:moveTo>
                <a:lnTo>
                  <a:pt x="320040" y="400303"/>
                </a:lnTo>
                <a:lnTo>
                  <a:pt x="337863" y="426904"/>
                </a:lnTo>
                <a:lnTo>
                  <a:pt x="362140" y="448897"/>
                </a:lnTo>
                <a:lnTo>
                  <a:pt x="393942" y="463865"/>
                </a:lnTo>
                <a:lnTo>
                  <a:pt x="434340" y="469391"/>
                </a:lnTo>
                <a:lnTo>
                  <a:pt x="490301" y="457872"/>
                </a:lnTo>
                <a:lnTo>
                  <a:pt x="529529" y="428382"/>
                </a:lnTo>
                <a:lnTo>
                  <a:pt x="547113" y="400303"/>
                </a:lnTo>
                <a:close/>
              </a:path>
              <a:path w="640079" h="469900">
                <a:moveTo>
                  <a:pt x="388620" y="342646"/>
                </a:moveTo>
                <a:lnTo>
                  <a:pt x="251459" y="342646"/>
                </a:lnTo>
                <a:lnTo>
                  <a:pt x="247923" y="360779"/>
                </a:lnTo>
                <a:lnTo>
                  <a:pt x="238220" y="375412"/>
                </a:lnTo>
                <a:lnTo>
                  <a:pt x="223706" y="385187"/>
                </a:lnTo>
                <a:lnTo>
                  <a:pt x="205740" y="388747"/>
                </a:lnTo>
                <a:lnTo>
                  <a:pt x="434340" y="388747"/>
                </a:lnTo>
                <a:lnTo>
                  <a:pt x="416319" y="385187"/>
                </a:lnTo>
                <a:lnTo>
                  <a:pt x="401812" y="375412"/>
                </a:lnTo>
                <a:lnTo>
                  <a:pt x="392138" y="360779"/>
                </a:lnTo>
                <a:lnTo>
                  <a:pt x="388620" y="342646"/>
                </a:lnTo>
                <a:close/>
              </a:path>
              <a:path w="640079" h="469900">
                <a:moveTo>
                  <a:pt x="567989" y="342646"/>
                </a:moveTo>
                <a:lnTo>
                  <a:pt x="480059" y="342646"/>
                </a:lnTo>
                <a:lnTo>
                  <a:pt x="476523" y="360779"/>
                </a:lnTo>
                <a:lnTo>
                  <a:pt x="466820" y="375412"/>
                </a:lnTo>
                <a:lnTo>
                  <a:pt x="452306" y="385187"/>
                </a:lnTo>
                <a:lnTo>
                  <a:pt x="434340" y="388747"/>
                </a:lnTo>
                <a:lnTo>
                  <a:pt x="554351" y="388747"/>
                </a:lnTo>
                <a:lnTo>
                  <a:pt x="554492" y="388522"/>
                </a:lnTo>
                <a:lnTo>
                  <a:pt x="567659" y="345895"/>
                </a:lnTo>
                <a:lnTo>
                  <a:pt x="567989" y="342646"/>
                </a:lnTo>
                <a:close/>
              </a:path>
            </a:pathLst>
          </a:custGeom>
          <a:solidFill>
            <a:srgbClr val="0028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65629" y="2336993"/>
            <a:ext cx="3480435" cy="100520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20"/>
              </a:spcBef>
            </a:pPr>
            <a:r>
              <a:rPr sz="2400" spc="-5" dirty="0">
                <a:latin typeface="Arial"/>
                <a:cs typeface="Arial"/>
              </a:rPr>
              <a:t>Otimização de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Processos</a:t>
            </a:r>
            <a:endParaRPr sz="24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565"/>
              </a:spcBef>
            </a:pPr>
            <a:r>
              <a:rPr sz="3200" b="1" spc="-10" dirty="0">
                <a:solidFill>
                  <a:srgbClr val="FF5309"/>
                </a:solidFill>
                <a:latin typeface="Arial"/>
                <a:cs typeface="Arial"/>
              </a:rPr>
              <a:t>22%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94685" y="1725979"/>
            <a:ext cx="531495" cy="532765"/>
          </a:xfrm>
          <a:custGeom>
            <a:avLst/>
            <a:gdLst/>
            <a:ahLst/>
            <a:cxnLst/>
            <a:rect l="l" t="t" r="r" b="b"/>
            <a:pathLst>
              <a:path w="531495" h="532764">
                <a:moveTo>
                  <a:pt x="139244" y="458674"/>
                </a:moveTo>
                <a:lnTo>
                  <a:pt x="81557" y="458674"/>
                </a:lnTo>
                <a:lnTo>
                  <a:pt x="121721" y="490315"/>
                </a:lnTo>
                <a:lnTo>
                  <a:pt x="166361" y="513490"/>
                </a:lnTo>
                <a:lnTo>
                  <a:pt x="214573" y="527736"/>
                </a:lnTo>
                <a:lnTo>
                  <a:pt x="265453" y="532588"/>
                </a:lnTo>
                <a:lnTo>
                  <a:pt x="281608" y="531761"/>
                </a:lnTo>
                <a:lnTo>
                  <a:pt x="332382" y="523063"/>
                </a:lnTo>
                <a:lnTo>
                  <a:pt x="381926" y="505374"/>
                </a:lnTo>
                <a:lnTo>
                  <a:pt x="398794" y="495052"/>
                </a:lnTo>
                <a:lnTo>
                  <a:pt x="275471" y="495052"/>
                </a:lnTo>
                <a:lnTo>
                  <a:pt x="228785" y="493010"/>
                </a:lnTo>
                <a:lnTo>
                  <a:pt x="184051" y="481580"/>
                </a:lnTo>
                <a:lnTo>
                  <a:pt x="142517" y="461219"/>
                </a:lnTo>
                <a:lnTo>
                  <a:pt x="139244" y="458674"/>
                </a:lnTo>
                <a:close/>
              </a:path>
              <a:path w="531495" h="532764">
                <a:moveTo>
                  <a:pt x="153185" y="394285"/>
                </a:moveTo>
                <a:lnTo>
                  <a:pt x="43330" y="394285"/>
                </a:lnTo>
                <a:lnTo>
                  <a:pt x="43330" y="501600"/>
                </a:lnTo>
                <a:lnTo>
                  <a:pt x="81557" y="501600"/>
                </a:lnTo>
                <a:lnTo>
                  <a:pt x="81557" y="458674"/>
                </a:lnTo>
                <a:lnTo>
                  <a:pt x="139244" y="458674"/>
                </a:lnTo>
                <a:lnTo>
                  <a:pt x="105433" y="432385"/>
                </a:lnTo>
                <a:lnTo>
                  <a:pt x="153185" y="432385"/>
                </a:lnTo>
                <a:lnTo>
                  <a:pt x="153185" y="394285"/>
                </a:lnTo>
                <a:close/>
              </a:path>
              <a:path w="531495" h="532764">
                <a:moveTo>
                  <a:pt x="523390" y="198578"/>
                </a:moveTo>
                <a:lnTo>
                  <a:pt x="487576" y="208230"/>
                </a:lnTo>
                <a:lnTo>
                  <a:pt x="495293" y="253170"/>
                </a:lnTo>
                <a:lnTo>
                  <a:pt x="493592" y="297908"/>
                </a:lnTo>
                <a:lnTo>
                  <a:pt x="482914" y="341336"/>
                </a:lnTo>
                <a:lnTo>
                  <a:pt x="463700" y="382347"/>
                </a:lnTo>
                <a:lnTo>
                  <a:pt x="437014" y="418848"/>
                </a:lnTo>
                <a:lnTo>
                  <a:pt x="404042" y="449086"/>
                </a:lnTo>
                <a:lnTo>
                  <a:pt x="365688" y="472180"/>
                </a:lnTo>
                <a:lnTo>
                  <a:pt x="322857" y="487249"/>
                </a:lnTo>
                <a:lnTo>
                  <a:pt x="275471" y="495052"/>
                </a:lnTo>
                <a:lnTo>
                  <a:pt x="398794" y="495052"/>
                </a:lnTo>
                <a:lnTo>
                  <a:pt x="464059" y="443232"/>
                </a:lnTo>
                <a:lnTo>
                  <a:pt x="494815" y="401397"/>
                </a:lnTo>
                <a:lnTo>
                  <a:pt x="516746" y="353294"/>
                </a:lnTo>
                <a:lnTo>
                  <a:pt x="528819" y="302702"/>
                </a:lnTo>
                <a:lnTo>
                  <a:pt x="530931" y="253170"/>
                </a:lnTo>
                <a:lnTo>
                  <a:pt x="530978" y="250372"/>
                </a:lnTo>
                <a:lnTo>
                  <a:pt x="523390" y="198578"/>
                </a:lnTo>
                <a:close/>
              </a:path>
              <a:path w="531495" h="532764">
                <a:moveTo>
                  <a:pt x="327556" y="353645"/>
                </a:moveTo>
                <a:lnTo>
                  <a:pt x="203350" y="353645"/>
                </a:lnTo>
                <a:lnTo>
                  <a:pt x="214113" y="359944"/>
                </a:lnTo>
                <a:lnTo>
                  <a:pt x="224876" y="364694"/>
                </a:lnTo>
                <a:lnTo>
                  <a:pt x="235640" y="368111"/>
                </a:lnTo>
                <a:lnTo>
                  <a:pt x="246403" y="370409"/>
                </a:lnTo>
                <a:lnTo>
                  <a:pt x="246403" y="408509"/>
                </a:lnTo>
                <a:lnTo>
                  <a:pt x="284630" y="408509"/>
                </a:lnTo>
                <a:lnTo>
                  <a:pt x="284630" y="370409"/>
                </a:lnTo>
                <a:lnTo>
                  <a:pt x="295373" y="368111"/>
                </a:lnTo>
                <a:lnTo>
                  <a:pt x="306093" y="364694"/>
                </a:lnTo>
                <a:lnTo>
                  <a:pt x="316812" y="359944"/>
                </a:lnTo>
                <a:lnTo>
                  <a:pt x="327556" y="353645"/>
                </a:lnTo>
                <a:close/>
              </a:path>
              <a:path w="531495" h="532764">
                <a:moveTo>
                  <a:pt x="174775" y="146127"/>
                </a:moveTo>
                <a:lnTo>
                  <a:pt x="146073" y="174829"/>
                </a:lnTo>
                <a:lnTo>
                  <a:pt x="177061" y="203404"/>
                </a:lnTo>
                <a:lnTo>
                  <a:pt x="170782" y="214148"/>
                </a:lnTo>
                <a:lnTo>
                  <a:pt x="166075" y="224867"/>
                </a:lnTo>
                <a:lnTo>
                  <a:pt x="162702" y="235587"/>
                </a:lnTo>
                <a:lnTo>
                  <a:pt x="160424" y="246330"/>
                </a:lnTo>
                <a:lnTo>
                  <a:pt x="117371" y="246330"/>
                </a:lnTo>
                <a:lnTo>
                  <a:pt x="117371" y="284557"/>
                </a:lnTo>
                <a:lnTo>
                  <a:pt x="160424" y="284557"/>
                </a:lnTo>
                <a:lnTo>
                  <a:pt x="162702" y="295247"/>
                </a:lnTo>
                <a:lnTo>
                  <a:pt x="166075" y="305972"/>
                </a:lnTo>
                <a:lnTo>
                  <a:pt x="170782" y="316722"/>
                </a:lnTo>
                <a:lnTo>
                  <a:pt x="177061" y="327483"/>
                </a:lnTo>
                <a:lnTo>
                  <a:pt x="146073" y="356058"/>
                </a:lnTo>
                <a:lnTo>
                  <a:pt x="174775" y="384633"/>
                </a:lnTo>
                <a:lnTo>
                  <a:pt x="203350" y="353645"/>
                </a:lnTo>
                <a:lnTo>
                  <a:pt x="382332" y="353645"/>
                </a:lnTo>
                <a:lnTo>
                  <a:pt x="361589" y="334595"/>
                </a:lnTo>
                <a:lnTo>
                  <a:pt x="265453" y="334595"/>
                </a:lnTo>
                <a:lnTo>
                  <a:pt x="238511" y="329156"/>
                </a:lnTo>
                <a:lnTo>
                  <a:pt x="216510" y="314323"/>
                </a:lnTo>
                <a:lnTo>
                  <a:pt x="201677" y="292322"/>
                </a:lnTo>
                <a:lnTo>
                  <a:pt x="196238" y="265380"/>
                </a:lnTo>
                <a:lnTo>
                  <a:pt x="201677" y="238512"/>
                </a:lnTo>
                <a:lnTo>
                  <a:pt x="216510" y="216549"/>
                </a:lnTo>
                <a:lnTo>
                  <a:pt x="238511" y="201729"/>
                </a:lnTo>
                <a:lnTo>
                  <a:pt x="265453" y="196292"/>
                </a:lnTo>
                <a:lnTo>
                  <a:pt x="361589" y="196292"/>
                </a:lnTo>
                <a:lnTo>
                  <a:pt x="382471" y="177115"/>
                </a:lnTo>
                <a:lnTo>
                  <a:pt x="203350" y="177115"/>
                </a:lnTo>
                <a:lnTo>
                  <a:pt x="174775" y="146127"/>
                </a:lnTo>
                <a:close/>
              </a:path>
              <a:path w="531495" h="532764">
                <a:moveTo>
                  <a:pt x="382332" y="353645"/>
                </a:moveTo>
                <a:lnTo>
                  <a:pt x="327556" y="353645"/>
                </a:lnTo>
                <a:lnTo>
                  <a:pt x="356258" y="384633"/>
                </a:lnTo>
                <a:lnTo>
                  <a:pt x="384960" y="356058"/>
                </a:lnTo>
                <a:lnTo>
                  <a:pt x="382332" y="353645"/>
                </a:lnTo>
                <a:close/>
              </a:path>
              <a:path w="531495" h="532764">
                <a:moveTo>
                  <a:pt x="361589" y="196292"/>
                </a:moveTo>
                <a:lnTo>
                  <a:pt x="265453" y="196292"/>
                </a:lnTo>
                <a:lnTo>
                  <a:pt x="292414" y="201729"/>
                </a:lnTo>
                <a:lnTo>
                  <a:pt x="314459" y="216549"/>
                </a:lnTo>
                <a:lnTo>
                  <a:pt x="329336" y="238512"/>
                </a:lnTo>
                <a:lnTo>
                  <a:pt x="334795" y="265380"/>
                </a:lnTo>
                <a:lnTo>
                  <a:pt x="329336" y="292322"/>
                </a:lnTo>
                <a:lnTo>
                  <a:pt x="314459" y="314323"/>
                </a:lnTo>
                <a:lnTo>
                  <a:pt x="292414" y="329156"/>
                </a:lnTo>
                <a:lnTo>
                  <a:pt x="265453" y="334595"/>
                </a:lnTo>
                <a:lnTo>
                  <a:pt x="361589" y="334595"/>
                </a:lnTo>
                <a:lnTo>
                  <a:pt x="353845" y="327483"/>
                </a:lnTo>
                <a:lnTo>
                  <a:pt x="360143" y="316722"/>
                </a:lnTo>
                <a:lnTo>
                  <a:pt x="364894" y="305972"/>
                </a:lnTo>
                <a:lnTo>
                  <a:pt x="368311" y="295247"/>
                </a:lnTo>
                <a:lnTo>
                  <a:pt x="370609" y="284557"/>
                </a:lnTo>
                <a:lnTo>
                  <a:pt x="404010" y="284557"/>
                </a:lnTo>
                <a:lnTo>
                  <a:pt x="404010" y="246330"/>
                </a:lnTo>
                <a:lnTo>
                  <a:pt x="370609" y="246330"/>
                </a:lnTo>
                <a:lnTo>
                  <a:pt x="368311" y="235587"/>
                </a:lnTo>
                <a:lnTo>
                  <a:pt x="364894" y="224867"/>
                </a:lnTo>
                <a:lnTo>
                  <a:pt x="360143" y="214148"/>
                </a:lnTo>
                <a:lnTo>
                  <a:pt x="353845" y="203404"/>
                </a:lnTo>
                <a:lnTo>
                  <a:pt x="361589" y="196292"/>
                </a:lnTo>
                <a:close/>
              </a:path>
              <a:path w="531495" h="532764">
                <a:moveTo>
                  <a:pt x="244067" y="0"/>
                </a:moveTo>
                <a:lnTo>
                  <a:pt x="198651" y="7824"/>
                </a:lnTo>
                <a:lnTo>
                  <a:pt x="153789" y="23668"/>
                </a:lnTo>
                <a:lnTo>
                  <a:pt x="113551" y="46709"/>
                </a:lnTo>
                <a:lnTo>
                  <a:pt x="78485" y="76028"/>
                </a:lnTo>
                <a:lnTo>
                  <a:pt x="49143" y="110702"/>
                </a:lnTo>
                <a:lnTo>
                  <a:pt x="26073" y="149812"/>
                </a:lnTo>
                <a:lnTo>
                  <a:pt x="9825" y="192435"/>
                </a:lnTo>
                <a:lnTo>
                  <a:pt x="950" y="237652"/>
                </a:lnTo>
                <a:lnTo>
                  <a:pt x="0" y="284557"/>
                </a:lnTo>
                <a:lnTo>
                  <a:pt x="7516" y="332182"/>
                </a:lnTo>
                <a:lnTo>
                  <a:pt x="43330" y="322657"/>
                </a:lnTo>
                <a:lnTo>
                  <a:pt x="35729" y="276315"/>
                </a:lnTo>
                <a:lnTo>
                  <a:pt x="37529" y="231072"/>
                </a:lnTo>
                <a:lnTo>
                  <a:pt x="48060" y="188018"/>
                </a:lnTo>
                <a:lnTo>
                  <a:pt x="66650" y="148238"/>
                </a:lnTo>
                <a:lnTo>
                  <a:pt x="92628" y="112823"/>
                </a:lnTo>
                <a:lnTo>
                  <a:pt x="125322" y="82859"/>
                </a:lnTo>
                <a:lnTo>
                  <a:pt x="164062" y="59435"/>
                </a:lnTo>
                <a:lnTo>
                  <a:pt x="208176" y="43638"/>
                </a:lnTo>
                <a:lnTo>
                  <a:pt x="255512" y="35835"/>
                </a:lnTo>
                <a:lnTo>
                  <a:pt x="398630" y="35835"/>
                </a:lnTo>
                <a:lnTo>
                  <a:pt x="374814" y="22669"/>
                </a:lnTo>
                <a:lnTo>
                  <a:pt x="332953" y="7824"/>
                </a:lnTo>
                <a:lnTo>
                  <a:pt x="289103" y="134"/>
                </a:lnTo>
                <a:lnTo>
                  <a:pt x="244067" y="0"/>
                </a:lnTo>
                <a:close/>
              </a:path>
              <a:path w="531495" h="532764">
                <a:moveTo>
                  <a:pt x="265453" y="227280"/>
                </a:moveTo>
                <a:lnTo>
                  <a:pt x="250425" y="230215"/>
                </a:lnTo>
                <a:lnTo>
                  <a:pt x="238291" y="238281"/>
                </a:lnTo>
                <a:lnTo>
                  <a:pt x="230181" y="250372"/>
                </a:lnTo>
                <a:lnTo>
                  <a:pt x="227226" y="265380"/>
                </a:lnTo>
                <a:lnTo>
                  <a:pt x="230181" y="280408"/>
                </a:lnTo>
                <a:lnTo>
                  <a:pt x="238291" y="292542"/>
                </a:lnTo>
                <a:lnTo>
                  <a:pt x="250425" y="300652"/>
                </a:lnTo>
                <a:lnTo>
                  <a:pt x="265453" y="303607"/>
                </a:lnTo>
                <a:lnTo>
                  <a:pt x="280480" y="300652"/>
                </a:lnTo>
                <a:lnTo>
                  <a:pt x="292615" y="292542"/>
                </a:lnTo>
                <a:lnTo>
                  <a:pt x="300725" y="280408"/>
                </a:lnTo>
                <a:lnTo>
                  <a:pt x="303680" y="265380"/>
                </a:lnTo>
                <a:lnTo>
                  <a:pt x="300725" y="250372"/>
                </a:lnTo>
                <a:lnTo>
                  <a:pt x="292615" y="238281"/>
                </a:lnTo>
                <a:lnTo>
                  <a:pt x="280480" y="230215"/>
                </a:lnTo>
                <a:lnTo>
                  <a:pt x="265453" y="227280"/>
                </a:lnTo>
                <a:close/>
              </a:path>
              <a:path w="531495" h="532764">
                <a:moveTo>
                  <a:pt x="284630" y="122251"/>
                </a:moveTo>
                <a:lnTo>
                  <a:pt x="246403" y="122251"/>
                </a:lnTo>
                <a:lnTo>
                  <a:pt x="246403" y="160478"/>
                </a:lnTo>
                <a:lnTo>
                  <a:pt x="235640" y="162756"/>
                </a:lnTo>
                <a:lnTo>
                  <a:pt x="224876" y="166130"/>
                </a:lnTo>
                <a:lnTo>
                  <a:pt x="214113" y="170837"/>
                </a:lnTo>
                <a:lnTo>
                  <a:pt x="203350" y="177115"/>
                </a:lnTo>
                <a:lnTo>
                  <a:pt x="327556" y="177115"/>
                </a:lnTo>
                <a:lnTo>
                  <a:pt x="316812" y="170837"/>
                </a:lnTo>
                <a:lnTo>
                  <a:pt x="306093" y="166130"/>
                </a:lnTo>
                <a:lnTo>
                  <a:pt x="295373" y="162756"/>
                </a:lnTo>
                <a:lnTo>
                  <a:pt x="284630" y="160478"/>
                </a:lnTo>
                <a:lnTo>
                  <a:pt x="284630" y="122251"/>
                </a:lnTo>
                <a:close/>
              </a:path>
              <a:path w="531495" h="532764">
                <a:moveTo>
                  <a:pt x="356258" y="146127"/>
                </a:moveTo>
                <a:lnTo>
                  <a:pt x="327556" y="177115"/>
                </a:lnTo>
                <a:lnTo>
                  <a:pt x="382471" y="177115"/>
                </a:lnTo>
                <a:lnTo>
                  <a:pt x="384960" y="174829"/>
                </a:lnTo>
                <a:lnTo>
                  <a:pt x="356258" y="146127"/>
                </a:lnTo>
                <a:close/>
              </a:path>
              <a:path w="531495" h="532764">
                <a:moveTo>
                  <a:pt x="398630" y="35835"/>
                </a:moveTo>
                <a:lnTo>
                  <a:pt x="255512" y="35835"/>
                </a:lnTo>
                <a:lnTo>
                  <a:pt x="302184" y="37877"/>
                </a:lnTo>
                <a:lnTo>
                  <a:pt x="346918" y="49307"/>
                </a:lnTo>
                <a:lnTo>
                  <a:pt x="388439" y="69668"/>
                </a:lnTo>
                <a:lnTo>
                  <a:pt x="425473" y="98502"/>
                </a:lnTo>
                <a:lnTo>
                  <a:pt x="377721" y="98502"/>
                </a:lnTo>
                <a:lnTo>
                  <a:pt x="377721" y="136602"/>
                </a:lnTo>
                <a:lnTo>
                  <a:pt x="487576" y="136602"/>
                </a:lnTo>
                <a:lnTo>
                  <a:pt x="487576" y="72213"/>
                </a:lnTo>
                <a:lnTo>
                  <a:pt x="449349" y="72213"/>
                </a:lnTo>
                <a:lnTo>
                  <a:pt x="413881" y="44266"/>
                </a:lnTo>
                <a:lnTo>
                  <a:pt x="398630" y="35835"/>
                </a:lnTo>
                <a:close/>
              </a:path>
              <a:path w="531495" h="532764">
                <a:moveTo>
                  <a:pt x="487576" y="29287"/>
                </a:moveTo>
                <a:lnTo>
                  <a:pt x="449349" y="29287"/>
                </a:lnTo>
                <a:lnTo>
                  <a:pt x="449349" y="72213"/>
                </a:lnTo>
                <a:lnTo>
                  <a:pt x="487576" y="72213"/>
                </a:lnTo>
                <a:lnTo>
                  <a:pt x="487576" y="29287"/>
                </a:lnTo>
                <a:close/>
              </a:path>
            </a:pathLst>
          </a:custGeom>
          <a:solidFill>
            <a:srgbClr val="0028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45337" y="2336993"/>
            <a:ext cx="1092200" cy="100520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20"/>
              </a:spcBef>
            </a:pPr>
            <a:r>
              <a:rPr sz="2400" spc="-5" dirty="0">
                <a:latin typeface="Arial"/>
                <a:cs typeface="Arial"/>
              </a:rPr>
              <a:t>C</a:t>
            </a:r>
            <a:r>
              <a:rPr sz="2400" spc="-15" dirty="0">
                <a:latin typeface="Arial"/>
                <a:cs typeface="Arial"/>
              </a:rPr>
              <a:t>h</a:t>
            </a:r>
            <a:r>
              <a:rPr sz="2400" spc="-5" dirty="0">
                <a:latin typeface="Arial"/>
                <a:cs typeface="Arial"/>
              </a:rPr>
              <a:t>atbot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65"/>
              </a:spcBef>
            </a:pPr>
            <a:r>
              <a:rPr sz="3200" b="1" spc="-10" dirty="0">
                <a:solidFill>
                  <a:srgbClr val="FF5309"/>
                </a:solidFill>
                <a:latin typeface="Arial"/>
                <a:cs typeface="Arial"/>
              </a:rPr>
              <a:t>34%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62811" y="1927860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0" y="70103"/>
                </a:moveTo>
                <a:lnTo>
                  <a:pt x="70103" y="70103"/>
                </a:lnTo>
                <a:lnTo>
                  <a:pt x="70103" y="0"/>
                </a:lnTo>
                <a:lnTo>
                  <a:pt x="0" y="0"/>
                </a:lnTo>
                <a:lnTo>
                  <a:pt x="0" y="70103"/>
                </a:lnTo>
                <a:close/>
              </a:path>
            </a:pathLst>
          </a:custGeom>
          <a:solidFill>
            <a:srgbClr val="0028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41703" y="1927860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0" y="70103"/>
                </a:moveTo>
                <a:lnTo>
                  <a:pt x="70103" y="70103"/>
                </a:lnTo>
                <a:lnTo>
                  <a:pt x="70103" y="0"/>
                </a:lnTo>
                <a:lnTo>
                  <a:pt x="0" y="0"/>
                </a:lnTo>
                <a:lnTo>
                  <a:pt x="0" y="70103"/>
                </a:lnTo>
                <a:close/>
              </a:path>
            </a:pathLst>
          </a:custGeom>
          <a:solidFill>
            <a:srgbClr val="0028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03019" y="1927860"/>
            <a:ext cx="68580" cy="70485"/>
          </a:xfrm>
          <a:custGeom>
            <a:avLst/>
            <a:gdLst/>
            <a:ahLst/>
            <a:cxnLst/>
            <a:rect l="l" t="t" r="r" b="b"/>
            <a:pathLst>
              <a:path w="68580" h="70485">
                <a:moveTo>
                  <a:pt x="0" y="70103"/>
                </a:moveTo>
                <a:lnTo>
                  <a:pt x="68580" y="70103"/>
                </a:lnTo>
                <a:lnTo>
                  <a:pt x="68580" y="0"/>
                </a:lnTo>
                <a:lnTo>
                  <a:pt x="0" y="0"/>
                </a:lnTo>
                <a:lnTo>
                  <a:pt x="0" y="70103"/>
                </a:lnTo>
                <a:close/>
              </a:path>
            </a:pathLst>
          </a:custGeom>
          <a:solidFill>
            <a:srgbClr val="0028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57655" y="1763267"/>
            <a:ext cx="559435" cy="500380"/>
          </a:xfrm>
          <a:custGeom>
            <a:avLst/>
            <a:gdLst/>
            <a:ahLst/>
            <a:cxnLst/>
            <a:rect l="l" t="t" r="r" b="b"/>
            <a:pathLst>
              <a:path w="559435" h="500380">
                <a:moveTo>
                  <a:pt x="559307" y="0"/>
                </a:moveTo>
                <a:lnTo>
                  <a:pt x="0" y="0"/>
                </a:lnTo>
                <a:lnTo>
                  <a:pt x="0" y="399923"/>
                </a:lnTo>
                <a:lnTo>
                  <a:pt x="119176" y="399923"/>
                </a:lnTo>
                <a:lnTo>
                  <a:pt x="119176" y="499872"/>
                </a:lnTo>
                <a:lnTo>
                  <a:pt x="222722" y="414147"/>
                </a:lnTo>
                <a:lnTo>
                  <a:pt x="158889" y="414147"/>
                </a:lnTo>
                <a:lnTo>
                  <a:pt x="158889" y="360172"/>
                </a:lnTo>
                <a:lnTo>
                  <a:pt x="39725" y="360172"/>
                </a:lnTo>
                <a:lnTo>
                  <a:pt x="39725" y="39624"/>
                </a:lnTo>
                <a:lnTo>
                  <a:pt x="559307" y="39624"/>
                </a:lnTo>
                <a:lnTo>
                  <a:pt x="559307" y="0"/>
                </a:lnTo>
                <a:close/>
              </a:path>
              <a:path w="559435" h="500380">
                <a:moveTo>
                  <a:pt x="559307" y="39624"/>
                </a:moveTo>
                <a:lnTo>
                  <a:pt x="519556" y="39624"/>
                </a:lnTo>
                <a:lnTo>
                  <a:pt x="519556" y="360172"/>
                </a:lnTo>
                <a:lnTo>
                  <a:pt x="224028" y="360172"/>
                </a:lnTo>
                <a:lnTo>
                  <a:pt x="158889" y="414147"/>
                </a:lnTo>
                <a:lnTo>
                  <a:pt x="222722" y="414147"/>
                </a:lnTo>
                <a:lnTo>
                  <a:pt x="239903" y="399923"/>
                </a:lnTo>
                <a:lnTo>
                  <a:pt x="559307" y="399923"/>
                </a:lnTo>
                <a:lnTo>
                  <a:pt x="559307" y="39624"/>
                </a:lnTo>
                <a:close/>
              </a:path>
            </a:pathLst>
          </a:custGeom>
          <a:solidFill>
            <a:srgbClr val="0028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601850" y="4283455"/>
            <a:ext cx="2125345" cy="1241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8003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Assistência  ao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atendimento</a:t>
            </a:r>
            <a:endParaRPr sz="2400">
              <a:latin typeface="Arial"/>
              <a:cs typeface="Arial"/>
            </a:endParaRPr>
          </a:p>
          <a:p>
            <a:pPr marL="667385">
              <a:lnSpc>
                <a:spcPts val="3810"/>
              </a:lnSpc>
            </a:pPr>
            <a:r>
              <a:rPr sz="3200" b="1" spc="-60" dirty="0">
                <a:solidFill>
                  <a:srgbClr val="FF5309"/>
                </a:solidFill>
                <a:latin typeface="Arial"/>
                <a:cs typeface="Arial"/>
              </a:rPr>
              <a:t>11%</a:t>
            </a:r>
            <a:endParaRPr sz="3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29255" y="3695700"/>
            <a:ext cx="561340" cy="500380"/>
          </a:xfrm>
          <a:custGeom>
            <a:avLst/>
            <a:gdLst/>
            <a:ahLst/>
            <a:cxnLst/>
            <a:rect l="l" t="t" r="r" b="b"/>
            <a:pathLst>
              <a:path w="561339" h="500379">
                <a:moveTo>
                  <a:pt x="560832" y="0"/>
                </a:moveTo>
                <a:lnTo>
                  <a:pt x="0" y="0"/>
                </a:lnTo>
                <a:lnTo>
                  <a:pt x="0" y="399923"/>
                </a:lnTo>
                <a:lnTo>
                  <a:pt x="120142" y="399923"/>
                </a:lnTo>
                <a:lnTo>
                  <a:pt x="120142" y="499872"/>
                </a:lnTo>
                <a:lnTo>
                  <a:pt x="222378" y="414908"/>
                </a:lnTo>
                <a:lnTo>
                  <a:pt x="160274" y="414908"/>
                </a:lnTo>
                <a:lnTo>
                  <a:pt x="160274" y="359918"/>
                </a:lnTo>
                <a:lnTo>
                  <a:pt x="40005" y="359918"/>
                </a:lnTo>
                <a:lnTo>
                  <a:pt x="40005" y="40005"/>
                </a:lnTo>
                <a:lnTo>
                  <a:pt x="560832" y="40005"/>
                </a:lnTo>
                <a:lnTo>
                  <a:pt x="560832" y="0"/>
                </a:lnTo>
                <a:close/>
              </a:path>
              <a:path w="561339" h="500379">
                <a:moveTo>
                  <a:pt x="560832" y="40005"/>
                </a:moveTo>
                <a:lnTo>
                  <a:pt x="520826" y="40005"/>
                </a:lnTo>
                <a:lnTo>
                  <a:pt x="520826" y="359918"/>
                </a:lnTo>
                <a:lnTo>
                  <a:pt x="225298" y="359918"/>
                </a:lnTo>
                <a:lnTo>
                  <a:pt x="160274" y="414908"/>
                </a:lnTo>
                <a:lnTo>
                  <a:pt x="222378" y="414908"/>
                </a:lnTo>
                <a:lnTo>
                  <a:pt x="240411" y="399923"/>
                </a:lnTo>
                <a:lnTo>
                  <a:pt x="560832" y="399923"/>
                </a:lnTo>
                <a:lnTo>
                  <a:pt x="560832" y="40005"/>
                </a:lnTo>
                <a:close/>
              </a:path>
              <a:path w="561339" h="500379">
                <a:moveTo>
                  <a:pt x="408050" y="242443"/>
                </a:moveTo>
                <a:lnTo>
                  <a:pt x="152781" y="242443"/>
                </a:lnTo>
                <a:lnTo>
                  <a:pt x="152781" y="319913"/>
                </a:lnTo>
                <a:lnTo>
                  <a:pt x="187832" y="319913"/>
                </a:lnTo>
                <a:lnTo>
                  <a:pt x="187832" y="277368"/>
                </a:lnTo>
                <a:lnTo>
                  <a:pt x="408050" y="277368"/>
                </a:lnTo>
                <a:lnTo>
                  <a:pt x="408050" y="242443"/>
                </a:lnTo>
                <a:close/>
              </a:path>
              <a:path w="561339" h="500379">
                <a:moveTo>
                  <a:pt x="408050" y="277368"/>
                </a:moveTo>
                <a:lnTo>
                  <a:pt x="372999" y="277368"/>
                </a:lnTo>
                <a:lnTo>
                  <a:pt x="372999" y="319913"/>
                </a:lnTo>
                <a:lnTo>
                  <a:pt x="408050" y="319913"/>
                </a:lnTo>
                <a:lnTo>
                  <a:pt x="408050" y="277368"/>
                </a:lnTo>
                <a:close/>
              </a:path>
              <a:path w="561339" h="500379">
                <a:moveTo>
                  <a:pt x="280416" y="72517"/>
                </a:moveTo>
                <a:lnTo>
                  <a:pt x="244840" y="79926"/>
                </a:lnTo>
                <a:lnTo>
                  <a:pt x="215360" y="99980"/>
                </a:lnTo>
                <a:lnTo>
                  <a:pt x="195262" y="129416"/>
                </a:lnTo>
                <a:lnTo>
                  <a:pt x="187832" y="164973"/>
                </a:lnTo>
                <a:lnTo>
                  <a:pt x="190962" y="188329"/>
                </a:lnTo>
                <a:lnTo>
                  <a:pt x="199723" y="209327"/>
                </a:lnTo>
                <a:lnTo>
                  <a:pt x="213175" y="227516"/>
                </a:lnTo>
                <a:lnTo>
                  <a:pt x="230377" y="242443"/>
                </a:lnTo>
                <a:lnTo>
                  <a:pt x="330454" y="242443"/>
                </a:lnTo>
                <a:lnTo>
                  <a:pt x="347656" y="227516"/>
                </a:lnTo>
                <a:lnTo>
                  <a:pt x="351363" y="222504"/>
                </a:lnTo>
                <a:lnTo>
                  <a:pt x="280416" y="222504"/>
                </a:lnTo>
                <a:lnTo>
                  <a:pt x="257710" y="218086"/>
                </a:lnTo>
                <a:lnTo>
                  <a:pt x="239458" y="205930"/>
                </a:lnTo>
                <a:lnTo>
                  <a:pt x="227302" y="187678"/>
                </a:lnTo>
                <a:lnTo>
                  <a:pt x="222885" y="164973"/>
                </a:lnTo>
                <a:lnTo>
                  <a:pt x="227302" y="142267"/>
                </a:lnTo>
                <a:lnTo>
                  <a:pt x="239458" y="124015"/>
                </a:lnTo>
                <a:lnTo>
                  <a:pt x="257710" y="111859"/>
                </a:lnTo>
                <a:lnTo>
                  <a:pt x="280416" y="107442"/>
                </a:lnTo>
                <a:lnTo>
                  <a:pt x="350565" y="107442"/>
                </a:lnTo>
                <a:lnTo>
                  <a:pt x="345471" y="99980"/>
                </a:lnTo>
                <a:lnTo>
                  <a:pt x="315991" y="79926"/>
                </a:lnTo>
                <a:lnTo>
                  <a:pt x="280416" y="72517"/>
                </a:lnTo>
                <a:close/>
              </a:path>
              <a:path w="561339" h="500379">
                <a:moveTo>
                  <a:pt x="350565" y="107442"/>
                </a:moveTo>
                <a:lnTo>
                  <a:pt x="280416" y="107442"/>
                </a:lnTo>
                <a:lnTo>
                  <a:pt x="303121" y="111859"/>
                </a:lnTo>
                <a:lnTo>
                  <a:pt x="321373" y="124015"/>
                </a:lnTo>
                <a:lnTo>
                  <a:pt x="333529" y="142267"/>
                </a:lnTo>
                <a:lnTo>
                  <a:pt x="337946" y="164973"/>
                </a:lnTo>
                <a:lnTo>
                  <a:pt x="333529" y="187678"/>
                </a:lnTo>
                <a:lnTo>
                  <a:pt x="321373" y="205930"/>
                </a:lnTo>
                <a:lnTo>
                  <a:pt x="303121" y="218086"/>
                </a:lnTo>
                <a:lnTo>
                  <a:pt x="280416" y="222504"/>
                </a:lnTo>
                <a:lnTo>
                  <a:pt x="351363" y="222504"/>
                </a:lnTo>
                <a:lnTo>
                  <a:pt x="361108" y="209327"/>
                </a:lnTo>
                <a:lnTo>
                  <a:pt x="369869" y="188329"/>
                </a:lnTo>
                <a:lnTo>
                  <a:pt x="372999" y="164973"/>
                </a:lnTo>
                <a:lnTo>
                  <a:pt x="365569" y="129416"/>
                </a:lnTo>
                <a:lnTo>
                  <a:pt x="350565" y="107442"/>
                </a:lnTo>
                <a:close/>
              </a:path>
            </a:pathLst>
          </a:custGeom>
          <a:solidFill>
            <a:srgbClr val="0028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369934" y="4283455"/>
            <a:ext cx="1718945" cy="1317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Análise de  S</a:t>
            </a:r>
            <a:r>
              <a:rPr sz="2400" spc="-15" dirty="0">
                <a:latin typeface="Arial"/>
                <a:cs typeface="Arial"/>
              </a:rPr>
              <a:t>e</a:t>
            </a:r>
            <a:r>
              <a:rPr sz="2400" spc="-5" dirty="0">
                <a:latin typeface="Arial"/>
                <a:cs typeface="Arial"/>
              </a:rPr>
              <a:t>ntimentos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65"/>
              </a:spcBef>
            </a:pPr>
            <a:r>
              <a:rPr sz="3200" b="1" spc="-10" dirty="0">
                <a:solidFill>
                  <a:srgbClr val="FF5309"/>
                </a:solidFill>
                <a:latin typeface="Arial"/>
                <a:cs typeface="Arial"/>
              </a:rPr>
              <a:t>9%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968740" y="3759708"/>
            <a:ext cx="561340" cy="439420"/>
          </a:xfrm>
          <a:custGeom>
            <a:avLst/>
            <a:gdLst/>
            <a:ahLst/>
            <a:cxnLst/>
            <a:rect l="l" t="t" r="r" b="b"/>
            <a:pathLst>
              <a:path w="561340" h="439420">
                <a:moveTo>
                  <a:pt x="175259" y="224409"/>
                </a:moveTo>
                <a:lnTo>
                  <a:pt x="145160" y="254381"/>
                </a:lnTo>
                <a:lnTo>
                  <a:pt x="210311" y="319151"/>
                </a:lnTo>
                <a:lnTo>
                  <a:pt x="201346" y="343138"/>
                </a:lnTo>
                <a:lnTo>
                  <a:pt x="207847" y="393874"/>
                </a:lnTo>
                <a:lnTo>
                  <a:pt x="236446" y="426267"/>
                </a:lnTo>
                <a:lnTo>
                  <a:pt x="280415" y="438912"/>
                </a:lnTo>
                <a:lnTo>
                  <a:pt x="295405" y="437507"/>
                </a:lnTo>
                <a:lnTo>
                  <a:pt x="310133" y="433292"/>
                </a:lnTo>
                <a:lnTo>
                  <a:pt x="324385" y="426267"/>
                </a:lnTo>
                <a:lnTo>
                  <a:pt x="337946" y="416433"/>
                </a:lnTo>
                <a:lnTo>
                  <a:pt x="348846" y="399034"/>
                </a:lnTo>
                <a:lnTo>
                  <a:pt x="280415" y="399034"/>
                </a:lnTo>
                <a:lnTo>
                  <a:pt x="272930" y="398143"/>
                </a:lnTo>
                <a:lnTo>
                  <a:pt x="241301" y="366567"/>
                </a:lnTo>
                <a:lnTo>
                  <a:pt x="240410" y="359156"/>
                </a:lnTo>
                <a:lnTo>
                  <a:pt x="241301" y="351690"/>
                </a:lnTo>
                <a:lnTo>
                  <a:pt x="272930" y="320061"/>
                </a:lnTo>
                <a:lnTo>
                  <a:pt x="280415" y="319151"/>
                </a:lnTo>
                <a:lnTo>
                  <a:pt x="348846" y="319151"/>
                </a:lnTo>
                <a:lnTo>
                  <a:pt x="337946" y="301752"/>
                </a:lnTo>
                <a:lnTo>
                  <a:pt x="324385" y="291917"/>
                </a:lnTo>
                <a:lnTo>
                  <a:pt x="319087" y="289306"/>
                </a:lnTo>
                <a:lnTo>
                  <a:pt x="240410" y="289306"/>
                </a:lnTo>
                <a:lnTo>
                  <a:pt x="175259" y="224409"/>
                </a:lnTo>
                <a:close/>
              </a:path>
              <a:path w="561340" h="439420">
                <a:moveTo>
                  <a:pt x="348846" y="319151"/>
                </a:moveTo>
                <a:lnTo>
                  <a:pt x="280415" y="319151"/>
                </a:lnTo>
                <a:lnTo>
                  <a:pt x="287901" y="320061"/>
                </a:lnTo>
                <a:lnTo>
                  <a:pt x="295147" y="322627"/>
                </a:lnTo>
                <a:lnTo>
                  <a:pt x="320420" y="359156"/>
                </a:lnTo>
                <a:lnTo>
                  <a:pt x="319530" y="366567"/>
                </a:lnTo>
                <a:lnTo>
                  <a:pt x="287901" y="398143"/>
                </a:lnTo>
                <a:lnTo>
                  <a:pt x="280415" y="399034"/>
                </a:lnTo>
                <a:lnTo>
                  <a:pt x="348846" y="399034"/>
                </a:lnTo>
                <a:lnTo>
                  <a:pt x="354877" y="389405"/>
                </a:lnTo>
                <a:lnTo>
                  <a:pt x="360521" y="359092"/>
                </a:lnTo>
                <a:lnTo>
                  <a:pt x="354877" y="328779"/>
                </a:lnTo>
                <a:lnTo>
                  <a:pt x="348846" y="319151"/>
                </a:lnTo>
                <a:close/>
              </a:path>
              <a:path w="561340" h="439420">
                <a:moveTo>
                  <a:pt x="280415" y="279273"/>
                </a:moveTo>
                <a:lnTo>
                  <a:pt x="269593" y="280144"/>
                </a:lnTo>
                <a:lnTo>
                  <a:pt x="259461" y="282432"/>
                </a:lnTo>
                <a:lnTo>
                  <a:pt x="249805" y="285648"/>
                </a:lnTo>
                <a:lnTo>
                  <a:pt x="240410" y="289306"/>
                </a:lnTo>
                <a:lnTo>
                  <a:pt x="319087" y="289306"/>
                </a:lnTo>
                <a:lnTo>
                  <a:pt x="310133" y="284892"/>
                </a:lnTo>
                <a:lnTo>
                  <a:pt x="295405" y="280677"/>
                </a:lnTo>
                <a:lnTo>
                  <a:pt x="280415" y="279273"/>
                </a:lnTo>
                <a:close/>
              </a:path>
              <a:path w="561340" h="439420">
                <a:moveTo>
                  <a:pt x="280415" y="0"/>
                </a:moveTo>
                <a:lnTo>
                  <a:pt x="234852" y="3646"/>
                </a:lnTo>
                <a:lnTo>
                  <a:pt x="191658" y="14206"/>
                </a:lnTo>
                <a:lnTo>
                  <a:pt x="151405" y="31111"/>
                </a:lnTo>
                <a:lnTo>
                  <a:pt x="114665" y="53791"/>
                </a:lnTo>
                <a:lnTo>
                  <a:pt x="82010" y="81676"/>
                </a:lnTo>
                <a:lnTo>
                  <a:pt x="54010" y="114199"/>
                </a:lnTo>
                <a:lnTo>
                  <a:pt x="31238" y="150789"/>
                </a:lnTo>
                <a:lnTo>
                  <a:pt x="14264" y="190877"/>
                </a:lnTo>
                <a:lnTo>
                  <a:pt x="3661" y="233895"/>
                </a:lnTo>
                <a:lnTo>
                  <a:pt x="0" y="279273"/>
                </a:lnTo>
                <a:lnTo>
                  <a:pt x="40004" y="279273"/>
                </a:lnTo>
                <a:lnTo>
                  <a:pt x="44891" y="231065"/>
                </a:lnTo>
                <a:lnTo>
                  <a:pt x="58906" y="186146"/>
                </a:lnTo>
                <a:lnTo>
                  <a:pt x="81079" y="145483"/>
                </a:lnTo>
                <a:lnTo>
                  <a:pt x="110442" y="110045"/>
                </a:lnTo>
                <a:lnTo>
                  <a:pt x="146026" y="80798"/>
                </a:lnTo>
                <a:lnTo>
                  <a:pt x="186862" y="58709"/>
                </a:lnTo>
                <a:lnTo>
                  <a:pt x="231982" y="44747"/>
                </a:lnTo>
                <a:lnTo>
                  <a:pt x="280415" y="39878"/>
                </a:lnTo>
                <a:lnTo>
                  <a:pt x="423627" y="39878"/>
                </a:lnTo>
                <a:lnTo>
                  <a:pt x="409426" y="31111"/>
                </a:lnTo>
                <a:lnTo>
                  <a:pt x="369173" y="14206"/>
                </a:lnTo>
                <a:lnTo>
                  <a:pt x="325979" y="3646"/>
                </a:lnTo>
                <a:lnTo>
                  <a:pt x="280415" y="0"/>
                </a:lnTo>
                <a:close/>
              </a:path>
              <a:path w="561340" h="439420">
                <a:moveTo>
                  <a:pt x="423627" y="39878"/>
                </a:moveTo>
                <a:lnTo>
                  <a:pt x="280415" y="39878"/>
                </a:lnTo>
                <a:lnTo>
                  <a:pt x="328849" y="44747"/>
                </a:lnTo>
                <a:lnTo>
                  <a:pt x="373969" y="58709"/>
                </a:lnTo>
                <a:lnTo>
                  <a:pt x="414805" y="80798"/>
                </a:lnTo>
                <a:lnTo>
                  <a:pt x="450389" y="110045"/>
                </a:lnTo>
                <a:lnTo>
                  <a:pt x="479752" y="145483"/>
                </a:lnTo>
                <a:lnTo>
                  <a:pt x="501925" y="186146"/>
                </a:lnTo>
                <a:lnTo>
                  <a:pt x="515940" y="231065"/>
                </a:lnTo>
                <a:lnTo>
                  <a:pt x="520826" y="279273"/>
                </a:lnTo>
                <a:lnTo>
                  <a:pt x="560831" y="279273"/>
                </a:lnTo>
                <a:lnTo>
                  <a:pt x="557170" y="233895"/>
                </a:lnTo>
                <a:lnTo>
                  <a:pt x="546567" y="190877"/>
                </a:lnTo>
                <a:lnTo>
                  <a:pt x="529593" y="150789"/>
                </a:lnTo>
                <a:lnTo>
                  <a:pt x="506821" y="114199"/>
                </a:lnTo>
                <a:lnTo>
                  <a:pt x="478821" y="81676"/>
                </a:lnTo>
                <a:lnTo>
                  <a:pt x="446166" y="53791"/>
                </a:lnTo>
                <a:lnTo>
                  <a:pt x="423627" y="39878"/>
                </a:lnTo>
                <a:close/>
              </a:path>
            </a:pathLst>
          </a:custGeom>
          <a:solidFill>
            <a:srgbClr val="0028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693158" y="4229611"/>
            <a:ext cx="1905635" cy="100520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20"/>
              </a:spcBef>
            </a:pPr>
            <a:r>
              <a:rPr sz="2400" spc="-5" dirty="0">
                <a:latin typeface="Arial"/>
                <a:cs typeface="Arial"/>
              </a:rPr>
              <a:t>Segmentação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65"/>
              </a:spcBef>
            </a:pPr>
            <a:r>
              <a:rPr sz="3200" b="1" spc="-10" dirty="0">
                <a:solidFill>
                  <a:srgbClr val="FF5309"/>
                </a:solidFill>
                <a:latin typeface="Arial"/>
                <a:cs typeface="Arial"/>
              </a:rPr>
              <a:t>10%</a:t>
            </a:r>
            <a:endParaRPr sz="32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04921" y="3700605"/>
            <a:ext cx="772914" cy="5483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9244076" y="2390648"/>
            <a:ext cx="2310765" cy="1240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R</a:t>
            </a:r>
            <a:r>
              <a:rPr sz="2400" spc="-15" dirty="0">
                <a:latin typeface="Arial"/>
                <a:cs typeface="Arial"/>
              </a:rPr>
              <a:t>e</a:t>
            </a:r>
            <a:r>
              <a:rPr sz="2400" spc="-5" dirty="0">
                <a:latin typeface="Arial"/>
                <a:cs typeface="Arial"/>
              </a:rPr>
              <a:t>conh</a:t>
            </a:r>
            <a:r>
              <a:rPr sz="2400" spc="-15" dirty="0">
                <a:latin typeface="Arial"/>
                <a:cs typeface="Arial"/>
              </a:rPr>
              <a:t>e</a:t>
            </a:r>
            <a:r>
              <a:rPr sz="2400" spc="-5" dirty="0">
                <a:latin typeface="Arial"/>
                <a:cs typeface="Arial"/>
              </a:rPr>
              <a:t>cimento  Facial</a:t>
            </a:r>
            <a:endParaRPr sz="2400">
              <a:latin typeface="Arial"/>
              <a:cs typeface="Arial"/>
            </a:endParaRPr>
          </a:p>
          <a:p>
            <a:pPr marL="87630" algn="ctr">
              <a:lnSpc>
                <a:spcPts val="3810"/>
              </a:lnSpc>
            </a:pPr>
            <a:r>
              <a:rPr sz="3200" b="1" spc="-10" dirty="0">
                <a:solidFill>
                  <a:srgbClr val="FF5309"/>
                </a:solidFill>
                <a:latin typeface="Arial"/>
                <a:cs typeface="Arial"/>
              </a:rPr>
              <a:t>19%</a:t>
            </a:r>
            <a:endParaRPr sz="32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232135" y="1837944"/>
            <a:ext cx="512445" cy="471170"/>
          </a:xfrm>
          <a:custGeom>
            <a:avLst/>
            <a:gdLst/>
            <a:ahLst/>
            <a:cxnLst/>
            <a:rect l="l" t="t" r="r" b="b"/>
            <a:pathLst>
              <a:path w="512445" h="471169">
                <a:moveTo>
                  <a:pt x="469392" y="288925"/>
                </a:moveTo>
                <a:lnTo>
                  <a:pt x="42672" y="288925"/>
                </a:lnTo>
                <a:lnTo>
                  <a:pt x="42672" y="470915"/>
                </a:lnTo>
                <a:lnTo>
                  <a:pt x="85344" y="470915"/>
                </a:lnTo>
                <a:lnTo>
                  <a:pt x="85344" y="331723"/>
                </a:lnTo>
                <a:lnTo>
                  <a:pt x="469392" y="331723"/>
                </a:lnTo>
                <a:lnTo>
                  <a:pt x="469392" y="288925"/>
                </a:lnTo>
                <a:close/>
              </a:path>
              <a:path w="512445" h="471169">
                <a:moveTo>
                  <a:pt x="469392" y="331723"/>
                </a:moveTo>
                <a:lnTo>
                  <a:pt x="426720" y="331723"/>
                </a:lnTo>
                <a:lnTo>
                  <a:pt x="426720" y="470915"/>
                </a:lnTo>
                <a:lnTo>
                  <a:pt x="469392" y="470915"/>
                </a:lnTo>
                <a:lnTo>
                  <a:pt x="469392" y="331723"/>
                </a:lnTo>
                <a:close/>
              </a:path>
              <a:path w="512445" h="471169">
                <a:moveTo>
                  <a:pt x="256032" y="0"/>
                </a:moveTo>
                <a:lnTo>
                  <a:pt x="208751" y="7624"/>
                </a:lnTo>
                <a:lnTo>
                  <a:pt x="167743" y="28866"/>
                </a:lnTo>
                <a:lnTo>
                  <a:pt x="135440" y="61283"/>
                </a:lnTo>
                <a:lnTo>
                  <a:pt x="114275" y="102429"/>
                </a:lnTo>
                <a:lnTo>
                  <a:pt x="106680" y="149859"/>
                </a:lnTo>
                <a:lnTo>
                  <a:pt x="113764" y="195645"/>
                </a:lnTo>
                <a:lnTo>
                  <a:pt x="133350" y="235442"/>
                </a:lnTo>
                <a:lnTo>
                  <a:pt x="162937" y="267213"/>
                </a:lnTo>
                <a:lnTo>
                  <a:pt x="200025" y="288925"/>
                </a:lnTo>
                <a:lnTo>
                  <a:pt x="312039" y="288925"/>
                </a:lnTo>
                <a:lnTo>
                  <a:pt x="349126" y="267213"/>
                </a:lnTo>
                <a:lnTo>
                  <a:pt x="358712" y="256920"/>
                </a:lnTo>
                <a:lnTo>
                  <a:pt x="256032" y="256920"/>
                </a:lnTo>
                <a:lnTo>
                  <a:pt x="214610" y="248461"/>
                </a:lnTo>
                <a:lnTo>
                  <a:pt x="180689" y="225440"/>
                </a:lnTo>
                <a:lnTo>
                  <a:pt x="157769" y="191394"/>
                </a:lnTo>
                <a:lnTo>
                  <a:pt x="149352" y="149859"/>
                </a:lnTo>
                <a:lnTo>
                  <a:pt x="157769" y="108271"/>
                </a:lnTo>
                <a:lnTo>
                  <a:pt x="180689" y="74231"/>
                </a:lnTo>
                <a:lnTo>
                  <a:pt x="214610" y="51240"/>
                </a:lnTo>
                <a:lnTo>
                  <a:pt x="256032" y="42798"/>
                </a:lnTo>
                <a:lnTo>
                  <a:pt x="358203" y="42798"/>
                </a:lnTo>
                <a:lnTo>
                  <a:pt x="344320" y="28866"/>
                </a:lnTo>
                <a:lnTo>
                  <a:pt x="303312" y="7624"/>
                </a:lnTo>
                <a:lnTo>
                  <a:pt x="256032" y="0"/>
                </a:lnTo>
                <a:close/>
              </a:path>
              <a:path w="512445" h="471169">
                <a:moveTo>
                  <a:pt x="42672" y="181990"/>
                </a:moveTo>
                <a:lnTo>
                  <a:pt x="0" y="181990"/>
                </a:lnTo>
                <a:lnTo>
                  <a:pt x="0" y="267588"/>
                </a:lnTo>
                <a:lnTo>
                  <a:pt x="85344" y="267588"/>
                </a:lnTo>
                <a:lnTo>
                  <a:pt x="85344" y="224789"/>
                </a:lnTo>
                <a:lnTo>
                  <a:pt x="42672" y="224789"/>
                </a:lnTo>
                <a:lnTo>
                  <a:pt x="42672" y="181990"/>
                </a:lnTo>
                <a:close/>
              </a:path>
              <a:path w="512445" h="471169">
                <a:moveTo>
                  <a:pt x="512064" y="181990"/>
                </a:moveTo>
                <a:lnTo>
                  <a:pt x="469392" y="181990"/>
                </a:lnTo>
                <a:lnTo>
                  <a:pt x="469392" y="224789"/>
                </a:lnTo>
                <a:lnTo>
                  <a:pt x="426720" y="224789"/>
                </a:lnTo>
                <a:lnTo>
                  <a:pt x="426720" y="267588"/>
                </a:lnTo>
                <a:lnTo>
                  <a:pt x="512064" y="267588"/>
                </a:lnTo>
                <a:lnTo>
                  <a:pt x="512064" y="181990"/>
                </a:lnTo>
                <a:close/>
              </a:path>
              <a:path w="512445" h="471169">
                <a:moveTo>
                  <a:pt x="358203" y="42798"/>
                </a:moveTo>
                <a:lnTo>
                  <a:pt x="256032" y="42798"/>
                </a:lnTo>
                <a:lnTo>
                  <a:pt x="297453" y="51240"/>
                </a:lnTo>
                <a:lnTo>
                  <a:pt x="331374" y="74231"/>
                </a:lnTo>
                <a:lnTo>
                  <a:pt x="354294" y="108271"/>
                </a:lnTo>
                <a:lnTo>
                  <a:pt x="362712" y="149859"/>
                </a:lnTo>
                <a:lnTo>
                  <a:pt x="354294" y="191394"/>
                </a:lnTo>
                <a:lnTo>
                  <a:pt x="331374" y="225440"/>
                </a:lnTo>
                <a:lnTo>
                  <a:pt x="297453" y="248461"/>
                </a:lnTo>
                <a:lnTo>
                  <a:pt x="256032" y="256920"/>
                </a:lnTo>
                <a:lnTo>
                  <a:pt x="358712" y="256920"/>
                </a:lnTo>
                <a:lnTo>
                  <a:pt x="378714" y="235442"/>
                </a:lnTo>
                <a:lnTo>
                  <a:pt x="398299" y="195645"/>
                </a:lnTo>
                <a:lnTo>
                  <a:pt x="405384" y="149859"/>
                </a:lnTo>
                <a:lnTo>
                  <a:pt x="397788" y="102429"/>
                </a:lnTo>
                <a:lnTo>
                  <a:pt x="376623" y="61283"/>
                </a:lnTo>
                <a:lnTo>
                  <a:pt x="358203" y="42798"/>
                </a:lnTo>
                <a:close/>
              </a:path>
              <a:path w="512445" h="471169">
                <a:moveTo>
                  <a:pt x="85344" y="0"/>
                </a:moveTo>
                <a:lnTo>
                  <a:pt x="0" y="0"/>
                </a:lnTo>
                <a:lnTo>
                  <a:pt x="0" y="85597"/>
                </a:lnTo>
                <a:lnTo>
                  <a:pt x="42672" y="85597"/>
                </a:lnTo>
                <a:lnTo>
                  <a:pt x="42672" y="42798"/>
                </a:lnTo>
                <a:lnTo>
                  <a:pt x="85344" y="42798"/>
                </a:lnTo>
                <a:lnTo>
                  <a:pt x="85344" y="0"/>
                </a:lnTo>
                <a:close/>
              </a:path>
              <a:path w="512445" h="471169">
                <a:moveTo>
                  <a:pt x="512064" y="0"/>
                </a:moveTo>
                <a:lnTo>
                  <a:pt x="426720" y="0"/>
                </a:lnTo>
                <a:lnTo>
                  <a:pt x="426720" y="42798"/>
                </a:lnTo>
                <a:lnTo>
                  <a:pt x="469392" y="42798"/>
                </a:lnTo>
                <a:lnTo>
                  <a:pt x="469392" y="85597"/>
                </a:lnTo>
                <a:lnTo>
                  <a:pt x="512064" y="85597"/>
                </a:lnTo>
                <a:lnTo>
                  <a:pt x="512064" y="0"/>
                </a:lnTo>
                <a:close/>
              </a:path>
            </a:pathLst>
          </a:custGeom>
          <a:solidFill>
            <a:srgbClr val="00285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CA9A3F18-E154-4AD3-8E22-0615445A2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10"/>
            <a:ext cx="1797300" cy="8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28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id="{997FC933-0210-464E-9541-6DF5F811F6F6}"/>
              </a:ext>
            </a:extLst>
          </p:cNvPr>
          <p:cNvSpPr/>
          <p:nvPr/>
        </p:nvSpPr>
        <p:spPr>
          <a:xfrm>
            <a:off x="878204" y="857305"/>
            <a:ext cx="193676" cy="546100"/>
          </a:xfrm>
          <a:prstGeom prst="rect">
            <a:avLst/>
          </a:prstGeom>
          <a:solidFill>
            <a:srgbClr val="4797CA"/>
          </a:solidFill>
          <a:ln w="64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E5F3BDFF-9016-42BB-B3B6-00E0693A43B4}"/>
              </a:ext>
            </a:extLst>
          </p:cNvPr>
          <p:cNvSpPr/>
          <p:nvPr/>
        </p:nvSpPr>
        <p:spPr>
          <a:xfrm>
            <a:off x="1198880" y="931917"/>
            <a:ext cx="6499225" cy="471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>
                <a:latin typeface="DINPro-Light" panose="02000504040000020003" pitchFamily="50" charset="0"/>
              </a:rPr>
              <a:t>ASPECTOS DA TRANSFORMAÇÃO DIGITAL</a:t>
            </a:r>
            <a:endParaRPr lang="pt-BR" sz="2400" b="1" spc="-1" dirty="0">
              <a:latin typeface="DINPro-Bold" panose="02000503030000020004" pitchFamily="50" charset="0"/>
            </a:endParaRPr>
          </a:p>
        </p:txBody>
      </p:sp>
      <p:sp>
        <p:nvSpPr>
          <p:cNvPr id="60" name="CustomShape 2">
            <a:extLst>
              <a:ext uri="{FF2B5EF4-FFF2-40B4-BE49-F238E27FC236}">
                <a16:creationId xmlns:a16="http://schemas.microsoft.com/office/drawing/2014/main" id="{0C1C7739-BE4F-4863-BB00-59576E44E145}"/>
              </a:ext>
            </a:extLst>
          </p:cNvPr>
          <p:cNvSpPr/>
          <p:nvPr/>
        </p:nvSpPr>
        <p:spPr>
          <a:xfrm>
            <a:off x="975042" y="1737177"/>
            <a:ext cx="10006647" cy="47809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pt-BR" sz="4800" b="1" spc="-1" dirty="0">
                <a:latin typeface="DINPro-Light" panose="02000504040000020003" pitchFamily="50" charset="0"/>
              </a:rPr>
              <a:t>. Cultura</a:t>
            </a:r>
          </a:p>
          <a:p>
            <a:pPr>
              <a:defRPr/>
            </a:pPr>
            <a:r>
              <a:rPr lang="pt-BR" sz="4800" b="1" spc="-1" dirty="0">
                <a:latin typeface="DINPro-Light" panose="02000504040000020003" pitchFamily="50" charset="0"/>
              </a:rPr>
              <a:t>. Processos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spc="-1" dirty="0">
                <a:latin typeface="DINPro-Light" panose="02000504040000020003" pitchFamily="50" charset="0"/>
              </a:rPr>
              <a:t>. Pessoas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spc="-1" dirty="0">
                <a:latin typeface="DINPro-Light" panose="02000504040000020003" pitchFamily="50" charset="0"/>
              </a:rPr>
              <a:t>. Tecnologia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spc="-1" dirty="0">
                <a:latin typeface="DINPro-Light" panose="02000504040000020003" pitchFamily="50" charset="0"/>
              </a:rPr>
              <a:t>. Políticas Públicas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360EF58-3685-4D31-981A-CEF89D8E0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10"/>
            <a:ext cx="1797300" cy="8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26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78BEEB-FA86-4E4F-8172-6CF4BA70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29" y="1"/>
            <a:ext cx="10969943" cy="711081"/>
          </a:xfrm>
        </p:spPr>
        <p:txBody>
          <a:bodyPr/>
          <a:lstStyle/>
          <a:p>
            <a:pPr fontAlgn="t"/>
            <a:r>
              <a:rPr lang="pt-BR" dirty="0"/>
              <a:t>CULTURA – </a:t>
            </a:r>
            <a:r>
              <a:rPr lang="pt-BR" b="1" dirty="0"/>
              <a:t>Sociedade em Rede 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F27622D-26B2-4B72-AFC1-F4A77C8BBC75}"/>
              </a:ext>
            </a:extLst>
          </p:cNvPr>
          <p:cNvSpPr txBox="1">
            <a:spLocks/>
          </p:cNvSpPr>
          <p:nvPr/>
        </p:nvSpPr>
        <p:spPr>
          <a:xfrm>
            <a:off x="7201436" y="1259840"/>
            <a:ext cx="4685764" cy="2661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pt-BR" sz="2400" dirty="0"/>
              <a:t>. Global</a:t>
            </a:r>
          </a:p>
          <a:p>
            <a:pPr algn="l"/>
            <a:r>
              <a:rPr lang="pt-BR" sz="2400" dirty="0"/>
              <a:t>. Sem fronteiras</a:t>
            </a:r>
          </a:p>
          <a:p>
            <a:pPr algn="l"/>
            <a:r>
              <a:rPr lang="pt-BR" sz="2400" dirty="0"/>
              <a:t>. Engajada</a:t>
            </a:r>
          </a:p>
          <a:p>
            <a:pPr algn="l"/>
            <a:r>
              <a:rPr lang="pt-BR" sz="2400" dirty="0"/>
              <a:t>. Fluida</a:t>
            </a:r>
          </a:p>
          <a:p>
            <a:pPr algn="l"/>
            <a:r>
              <a:rPr lang="pt-BR" sz="2400" dirty="0"/>
              <a:t>. Novas relações de confiança</a:t>
            </a:r>
          </a:p>
          <a:p>
            <a:pPr algn="l"/>
            <a:r>
              <a:rPr lang="pt-BR" sz="2400" dirty="0"/>
              <a:t>. Ausência de Intermediários</a:t>
            </a:r>
          </a:p>
          <a:p>
            <a:pPr algn="l"/>
            <a:r>
              <a:rPr lang="pt-BR" sz="2400" dirty="0"/>
              <a:t>. Riqueza – capacidade de processamento da informação.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0A22B31-E0D0-4F74-8B57-27D18DC00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49" y="1149032"/>
            <a:ext cx="6657266" cy="4215765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0B4817FB-E1CA-4F4F-A7BD-FF8F3DB365F6}"/>
              </a:ext>
            </a:extLst>
          </p:cNvPr>
          <p:cNvSpPr/>
          <p:nvPr/>
        </p:nvSpPr>
        <p:spPr>
          <a:xfrm>
            <a:off x="611029" y="5802747"/>
            <a:ext cx="4962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3"/>
              </a:rPr>
              <a:t>https://www.youtube.com/watch?v=BuFRDZjnwPo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845CE12-EFE9-4F3B-A16B-A3858EF54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010"/>
            <a:ext cx="1797300" cy="8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23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5AE02AC-D3B9-4012-B82C-2BDE9A89E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64" y="1844825"/>
            <a:ext cx="10040982" cy="3999323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C93D565B-34C8-4F26-A4D2-6F24C8876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/>
              <a:t>PROCESSOS - </a:t>
            </a:r>
            <a:r>
              <a:rPr lang="pt-BR" sz="4000" b="1" dirty="0"/>
              <a:t>Automatização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6D729E2-6E31-4B7A-A9A5-9F9225DD0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26634" cy="190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73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78BEEB-FA86-4E4F-8172-6CF4BA70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29" y="1"/>
            <a:ext cx="10969943" cy="711081"/>
          </a:xfrm>
        </p:spPr>
        <p:txBody>
          <a:bodyPr/>
          <a:lstStyle/>
          <a:p>
            <a:pPr fontAlgn="t"/>
            <a:r>
              <a:rPr lang="pt-BR" sz="4000" dirty="0"/>
              <a:t>PROCESSOS - </a:t>
            </a:r>
            <a:r>
              <a:rPr lang="pt-BR" sz="4000" b="1" dirty="0"/>
              <a:t>Automatização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D942A75-45F5-4809-A983-1E2974F35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85" y="1694809"/>
            <a:ext cx="10162913" cy="446875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56F7BF3-0034-45F4-A492-6DE661CBC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26634" cy="190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50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78BEEB-FA86-4E4F-8172-6CF4BA70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29" y="1"/>
            <a:ext cx="10969943" cy="711081"/>
          </a:xfrm>
        </p:spPr>
        <p:txBody>
          <a:bodyPr/>
          <a:lstStyle/>
          <a:p>
            <a:pPr fontAlgn="t"/>
            <a:r>
              <a:rPr lang="pt-BR" sz="4000" dirty="0"/>
              <a:t>PROCESSOS - </a:t>
            </a:r>
            <a:r>
              <a:rPr lang="pt-BR" sz="4000" b="1" dirty="0"/>
              <a:t>Automatização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11996B2-57A9-4645-931B-B63A43355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324" y="1556793"/>
            <a:ext cx="10236071" cy="487722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6B8F2D2-1590-4A38-AC1E-7C9220A7F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26634" cy="190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51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78BEEB-FA86-4E4F-8172-6CF4BA70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29" y="1"/>
            <a:ext cx="10969943" cy="711081"/>
          </a:xfrm>
        </p:spPr>
        <p:txBody>
          <a:bodyPr/>
          <a:lstStyle/>
          <a:p>
            <a:pPr fontAlgn="t"/>
            <a:r>
              <a:rPr lang="pt-BR" sz="4000" dirty="0"/>
              <a:t>PROCESSOS - </a:t>
            </a:r>
            <a:r>
              <a:rPr lang="pt-BR" sz="4000" b="1" dirty="0"/>
              <a:t>Automatização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7E91F49-E674-48EE-A2B3-F4B5AFCC4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12" y="1628801"/>
            <a:ext cx="9919052" cy="495038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FF6721A-CC5E-43B5-91D2-1C0CF3EA7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26634" cy="190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37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78BEEB-FA86-4E4F-8172-6CF4BA70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29" y="1"/>
            <a:ext cx="10969943" cy="711081"/>
          </a:xfrm>
        </p:spPr>
        <p:txBody>
          <a:bodyPr/>
          <a:lstStyle/>
          <a:p>
            <a:pPr fontAlgn="t"/>
            <a:r>
              <a:rPr lang="pt-BR" sz="4000" dirty="0"/>
              <a:t>PESSOAS - </a:t>
            </a:r>
            <a:r>
              <a:rPr lang="pt-BR" sz="4000" b="1" dirty="0" err="1"/>
              <a:t>Multigeracional</a:t>
            </a:r>
            <a:endParaRPr lang="pt-BR" sz="4000" b="1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C393376-070F-4174-A916-DC30BBB92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1156970"/>
            <a:ext cx="5591175" cy="52959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1F27622D-26B2-4B72-AFC1-F4A77C8BBC75}"/>
              </a:ext>
            </a:extLst>
          </p:cNvPr>
          <p:cNvSpPr txBox="1">
            <a:spLocks/>
          </p:cNvSpPr>
          <p:nvPr/>
        </p:nvSpPr>
        <p:spPr>
          <a:xfrm>
            <a:off x="6586856" y="1310800"/>
            <a:ext cx="5100319" cy="423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pt-BR" sz="3200" dirty="0"/>
              <a:t>. Relação com o Tempo</a:t>
            </a:r>
          </a:p>
          <a:p>
            <a:pPr algn="l"/>
            <a:r>
              <a:rPr lang="pt-BR" sz="3200" dirty="0"/>
              <a:t>. Relação com o Trabalho</a:t>
            </a:r>
          </a:p>
          <a:p>
            <a:pPr algn="l"/>
            <a:r>
              <a:rPr lang="pt-BR" sz="3200" dirty="0"/>
              <a:t>. Relação com o Governo</a:t>
            </a:r>
          </a:p>
          <a:p>
            <a:pPr algn="l"/>
            <a:r>
              <a:rPr lang="pt-BR" sz="3200" dirty="0"/>
              <a:t>. Relação com os Dados e a privacidade.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0DFD637-1696-49C4-9624-560C32784073}"/>
              </a:ext>
            </a:extLst>
          </p:cNvPr>
          <p:cNvSpPr/>
          <p:nvPr/>
        </p:nvSpPr>
        <p:spPr>
          <a:xfrm>
            <a:off x="6535232" y="5103614"/>
            <a:ext cx="504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3"/>
              </a:rPr>
              <a:t>https://www.youtube.com/watch?v=TDcgGPMaviM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8F72FC1-3793-482B-9699-E759582ED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010"/>
            <a:ext cx="1797300" cy="8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09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42336" y="2084324"/>
            <a:ext cx="6701028" cy="41437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1586865" y="240409"/>
            <a:ext cx="10147935" cy="538609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3200" b="1" strike="sngStrike" spc="-5" dirty="0">
                <a:cs typeface="Arial Black"/>
              </a:rPr>
              <a:t>No </a:t>
            </a:r>
            <a:r>
              <a:rPr sz="3200" b="1" strike="sngStrike" dirty="0">
                <a:cs typeface="Arial Black"/>
              </a:rPr>
              <a:t>Futuro</a:t>
            </a:r>
            <a:r>
              <a:rPr sz="3200" b="1" dirty="0">
                <a:cs typeface="Arial Black"/>
              </a:rPr>
              <a:t>, todos </a:t>
            </a:r>
            <a:r>
              <a:rPr sz="3200" b="1" spc="0" dirty="0">
                <a:cs typeface="Arial Black"/>
              </a:rPr>
              <a:t>negócios </a:t>
            </a:r>
            <a:r>
              <a:rPr sz="3200" b="1" dirty="0">
                <a:cs typeface="Arial Black"/>
              </a:rPr>
              <a:t>serão</a:t>
            </a:r>
            <a:r>
              <a:rPr sz="3200" b="1" spc="-75" dirty="0">
                <a:cs typeface="Arial Black"/>
              </a:rPr>
              <a:t> </a:t>
            </a:r>
            <a:r>
              <a:rPr sz="3200" b="1" dirty="0">
                <a:cs typeface="Arial Black"/>
              </a:rPr>
              <a:t>digitais</a:t>
            </a:r>
            <a:endParaRPr sz="3200" dirty="0"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19200" y="873185"/>
            <a:ext cx="10515600" cy="558486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 algn="ctr">
              <a:lnSpc>
                <a:spcPts val="3890"/>
              </a:lnSpc>
              <a:spcBef>
                <a:spcPts val="585"/>
              </a:spcBef>
            </a:pPr>
            <a:r>
              <a:rPr sz="3200" b="1" spc="-5" dirty="0">
                <a:latin typeface="+mn-lt"/>
              </a:rPr>
              <a:t>Hoje, </a:t>
            </a:r>
            <a:r>
              <a:rPr sz="3200" b="1" dirty="0">
                <a:latin typeface="+mn-lt"/>
              </a:rPr>
              <a:t>todos os negócios </a:t>
            </a:r>
            <a:r>
              <a:rPr sz="3200" b="1" spc="-5" dirty="0">
                <a:latin typeface="+mn-lt"/>
              </a:rPr>
              <a:t>(e </a:t>
            </a:r>
            <a:r>
              <a:rPr sz="3200" b="1" dirty="0">
                <a:latin typeface="+mn-lt"/>
              </a:rPr>
              <a:t>o </a:t>
            </a:r>
            <a:r>
              <a:rPr sz="3200" b="1" spc="-5" dirty="0" err="1">
                <a:latin typeface="+mn-lt"/>
              </a:rPr>
              <a:t>Governo</a:t>
            </a:r>
            <a:r>
              <a:rPr sz="3200" b="1" spc="-5" dirty="0">
                <a:latin typeface="+mn-lt"/>
              </a:rPr>
              <a:t>)</a:t>
            </a:r>
            <a:r>
              <a:rPr lang="pt-BR" sz="3200" b="1" spc="-5" dirty="0">
                <a:latin typeface="+mn-lt"/>
              </a:rPr>
              <a:t> </a:t>
            </a:r>
            <a:r>
              <a:rPr sz="3200" b="1" dirty="0" err="1">
                <a:latin typeface="+mn-lt"/>
              </a:rPr>
              <a:t>são</a:t>
            </a:r>
            <a:r>
              <a:rPr sz="3200" b="1" dirty="0">
                <a:latin typeface="+mn-lt"/>
              </a:rPr>
              <a:t>  </a:t>
            </a:r>
            <a:r>
              <a:rPr lang="pt-BR" sz="3200" b="1" dirty="0">
                <a:latin typeface="+mn-lt"/>
              </a:rPr>
              <a:t>D</a:t>
            </a:r>
            <a:r>
              <a:rPr sz="3200" b="1" dirty="0" err="1">
                <a:latin typeface="+mn-lt"/>
              </a:rPr>
              <a:t>igitais</a:t>
            </a:r>
            <a:r>
              <a:rPr sz="3200" b="1" dirty="0">
                <a:latin typeface="+mn-lt"/>
              </a:rPr>
              <a:t>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2371C0B-6B63-4FC4-8B82-6FF631EE9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41171" cy="104821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59832-867B-4780-B5F7-F1E9F0561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22" y="780657"/>
            <a:ext cx="10972801" cy="711081"/>
          </a:xfrm>
        </p:spPr>
        <p:txBody>
          <a:bodyPr/>
          <a:lstStyle/>
          <a:p>
            <a:r>
              <a:rPr lang="pt-BR" sz="4000" dirty="0"/>
              <a:t>TECNOLOGIA – </a:t>
            </a:r>
            <a:r>
              <a:rPr lang="pt-BR" sz="4000" b="1" dirty="0"/>
              <a:t>Transformação Digital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5B8CE60-221E-4288-98BB-AD6F187FB33B}"/>
              </a:ext>
            </a:extLst>
          </p:cNvPr>
          <p:cNvSpPr/>
          <p:nvPr/>
        </p:nvSpPr>
        <p:spPr>
          <a:xfrm>
            <a:off x="757122" y="5990947"/>
            <a:ext cx="4967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2"/>
              </a:rPr>
              <a:t>https://www.youtube.com/watch?v=PKFgJuXN6Fw</a:t>
            </a:r>
            <a:endParaRPr lang="pt-BR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2D1CE90D-49F3-4B85-80CD-043EECEF3F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5006317"/>
              </p:ext>
            </p:extLst>
          </p:nvPr>
        </p:nvGraphicFramePr>
        <p:xfrm>
          <a:off x="356461" y="941613"/>
          <a:ext cx="11437749" cy="5257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36976ADC-CED1-4F27-932C-D5C6126194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5010"/>
            <a:ext cx="1797300" cy="8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19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78BEEB-FA86-4E4F-8172-6CF4BA70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29" y="1"/>
            <a:ext cx="10969943" cy="1143000"/>
          </a:xfrm>
        </p:spPr>
        <p:txBody>
          <a:bodyPr/>
          <a:lstStyle/>
          <a:p>
            <a:pPr fontAlgn="t"/>
            <a:r>
              <a:rPr lang="pt-BR" sz="4000" dirty="0"/>
              <a:t>POLÍTICAS PÚBLICAS </a:t>
            </a:r>
            <a:r>
              <a:rPr lang="pt-BR" sz="4000" b="1" dirty="0"/>
              <a:t>– Janela de Oportunidade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FD022995-F100-41C4-BF7B-55962861B9AD}"/>
              </a:ext>
            </a:extLst>
          </p:cNvPr>
          <p:cNvSpPr txBox="1">
            <a:spLocks/>
          </p:cNvSpPr>
          <p:nvPr/>
        </p:nvSpPr>
        <p:spPr>
          <a:xfrm>
            <a:off x="422354" y="1082040"/>
            <a:ext cx="11347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pt-BR" sz="3200" b="1" dirty="0"/>
              <a:t>Como Projetar Políticas Públicas no cenário apresentado? 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2D79A36-1083-4FFF-8CD5-7FC4BE1CA91F}"/>
              </a:ext>
            </a:extLst>
          </p:cNvPr>
          <p:cNvSpPr txBox="1">
            <a:spLocks/>
          </p:cNvSpPr>
          <p:nvPr/>
        </p:nvSpPr>
        <p:spPr>
          <a:xfrm>
            <a:off x="111846" y="3113922"/>
            <a:ext cx="3651806" cy="26620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pt-BR" sz="2800" b="1" dirty="0"/>
              <a:t>. Racionalidade</a:t>
            </a:r>
          </a:p>
          <a:p>
            <a:pPr algn="l"/>
            <a:r>
              <a:rPr lang="pt-BR" sz="2800" b="1" dirty="0"/>
              <a:t>. Complexidade</a:t>
            </a:r>
          </a:p>
          <a:p>
            <a:pPr algn="l"/>
            <a:r>
              <a:rPr lang="pt-BR" sz="2800" b="1" dirty="0"/>
              <a:t>. Inovação</a:t>
            </a:r>
          </a:p>
          <a:p>
            <a:pPr algn="l"/>
            <a:r>
              <a:rPr lang="pt-BR" sz="2800" b="1" dirty="0"/>
              <a:t>. Colaboração</a:t>
            </a:r>
          </a:p>
          <a:p>
            <a:pPr algn="l"/>
            <a:r>
              <a:rPr lang="pt-BR" sz="2800" b="1" dirty="0"/>
              <a:t>. Transparência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F39F1D9E-A044-4E18-9C90-19F00CD21A92}"/>
              </a:ext>
            </a:extLst>
          </p:cNvPr>
          <p:cNvSpPr txBox="1">
            <a:spLocks/>
          </p:cNvSpPr>
          <p:nvPr/>
        </p:nvSpPr>
        <p:spPr>
          <a:xfrm>
            <a:off x="5269304" y="2215450"/>
            <a:ext cx="6145369" cy="1143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pt-BR" sz="3200" b="1" dirty="0"/>
              <a:t>Transformação Digital em SC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7581123F-63CD-4F64-97FD-5F2CF2776E81}"/>
              </a:ext>
            </a:extLst>
          </p:cNvPr>
          <p:cNvSpPr txBox="1">
            <a:spLocks/>
          </p:cNvSpPr>
          <p:nvPr/>
        </p:nvSpPr>
        <p:spPr>
          <a:xfrm>
            <a:off x="5269304" y="3113922"/>
            <a:ext cx="6794982" cy="26620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pt-BR" sz="2800" b="1" dirty="0"/>
              <a:t>. Diretrizes, Planos, Pactos, Data </a:t>
            </a:r>
            <a:r>
              <a:rPr lang="pt-BR" sz="2800" b="1" dirty="0" err="1"/>
              <a:t>Driven</a:t>
            </a:r>
            <a:r>
              <a:rPr lang="pt-BR" sz="2800" b="1" dirty="0"/>
              <a:t> </a:t>
            </a:r>
          </a:p>
          <a:p>
            <a:pPr algn="l"/>
            <a:r>
              <a:rPr lang="pt-BR" sz="2800" b="1" dirty="0"/>
              <a:t>. Muito além da Tecnologia</a:t>
            </a:r>
          </a:p>
          <a:p>
            <a:pPr algn="l"/>
            <a:r>
              <a:rPr lang="pt-BR" sz="2800" b="1" dirty="0"/>
              <a:t>. Novos arranjos de inovação em SC</a:t>
            </a:r>
          </a:p>
          <a:p>
            <a:pPr algn="l"/>
            <a:r>
              <a:rPr lang="pt-BR" sz="2800" b="1" dirty="0"/>
              <a:t>. Discussões, feedback e </a:t>
            </a:r>
            <a:r>
              <a:rPr lang="pt-BR" sz="2800" b="1" dirty="0" err="1"/>
              <a:t>coworking</a:t>
            </a:r>
            <a:r>
              <a:rPr lang="pt-BR" sz="2800" b="1" dirty="0"/>
              <a:t> </a:t>
            </a:r>
          </a:p>
          <a:p>
            <a:pPr algn="l"/>
            <a:r>
              <a:rPr lang="pt-BR" sz="2800" b="1" dirty="0"/>
              <a:t>. Compartilhamento, Dados abertos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0C2652A2-38EE-4F70-BDBF-F249EF470611}"/>
              </a:ext>
            </a:extLst>
          </p:cNvPr>
          <p:cNvSpPr txBox="1">
            <a:spLocks/>
          </p:cNvSpPr>
          <p:nvPr/>
        </p:nvSpPr>
        <p:spPr>
          <a:xfrm>
            <a:off x="195666" y="2286000"/>
            <a:ext cx="2473246" cy="1143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pt-BR" sz="3200" b="1" dirty="0"/>
              <a:t>Aspectos</a:t>
            </a:r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8F10D6F4-2C85-4248-B4A7-1E30B2F7F7C7}"/>
              </a:ext>
            </a:extLst>
          </p:cNvPr>
          <p:cNvSpPr/>
          <p:nvPr/>
        </p:nvSpPr>
        <p:spPr>
          <a:xfrm>
            <a:off x="4047417" y="4013200"/>
            <a:ext cx="1047947" cy="619761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612B826-D017-4CF7-9CDF-AAC3C1938B77}"/>
              </a:ext>
            </a:extLst>
          </p:cNvPr>
          <p:cNvSpPr/>
          <p:nvPr/>
        </p:nvSpPr>
        <p:spPr>
          <a:xfrm>
            <a:off x="702469" y="6137329"/>
            <a:ext cx="11361817" cy="61976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/>
              <a:t>Criação de Agenda</a:t>
            </a:r>
            <a:endParaRPr lang="pt-BR" sz="14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51E6780-86C7-4B70-9981-516961913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10"/>
            <a:ext cx="1797300" cy="8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71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F7F68C2-AF4E-4CEA-B47B-877247236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50" t="18370" r="20834" b="18667"/>
          <a:stretch/>
        </p:blipFill>
        <p:spPr>
          <a:xfrm>
            <a:off x="1971040" y="1420769"/>
            <a:ext cx="8656320" cy="524812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74AB431-1FCE-4F2D-84AE-324DA07A87F0}"/>
              </a:ext>
            </a:extLst>
          </p:cNvPr>
          <p:cNvSpPr txBox="1">
            <a:spLocks/>
          </p:cNvSpPr>
          <p:nvPr/>
        </p:nvSpPr>
        <p:spPr>
          <a:xfrm>
            <a:off x="2561120" y="-86554"/>
            <a:ext cx="11347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pt-BR" sz="3200" b="1" dirty="0"/>
              <a:t>Governo sem Papel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7C67B87-DD8F-49D6-95CA-C10CA760F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10"/>
            <a:ext cx="1797300" cy="8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81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65425721_132884401246142_5697019723721913680_n">
            <a:hlinkClick r:id="" action="ppaction://media"/>
            <a:extLst>
              <a:ext uri="{FF2B5EF4-FFF2-40B4-BE49-F238E27FC236}">
                <a16:creationId xmlns:a16="http://schemas.microsoft.com/office/drawing/2014/main" id="{4D9393BE-D6E1-4B30-A0C3-47653F7836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7300" y="572920"/>
            <a:ext cx="9019458" cy="507344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19C2647-5DEC-4636-8376-DADB2DC6F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010"/>
            <a:ext cx="1797300" cy="8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9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E2B47A0-E51C-4E96-AFDA-44214FC5B2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50" t="17926" r="29084" b="9038"/>
          <a:stretch/>
        </p:blipFill>
        <p:spPr>
          <a:xfrm>
            <a:off x="2702560" y="1016000"/>
            <a:ext cx="6116320" cy="548563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09D3A558-2DF2-4452-BE62-C76856AA395C}"/>
              </a:ext>
            </a:extLst>
          </p:cNvPr>
          <p:cNvSpPr txBox="1">
            <a:spLocks/>
          </p:cNvSpPr>
          <p:nvPr/>
        </p:nvSpPr>
        <p:spPr>
          <a:xfrm>
            <a:off x="1958954" y="-127000"/>
            <a:ext cx="11347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pt-BR" sz="3200" b="1" dirty="0"/>
              <a:t>Plataforma de Serviços Digitais sc.gov.br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5D83658-6C41-421D-96BE-024641D32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10"/>
            <a:ext cx="1797300" cy="8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12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44A075-155E-4496-8259-518FBE927C2A}"/>
              </a:ext>
            </a:extLst>
          </p:cNvPr>
          <p:cNvSpPr txBox="1">
            <a:spLocks/>
          </p:cNvSpPr>
          <p:nvPr/>
        </p:nvSpPr>
        <p:spPr>
          <a:xfrm>
            <a:off x="1356788" y="2738864"/>
            <a:ext cx="11347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pt-BR" sz="3200" b="1" dirty="0"/>
              <a:t>Obrigado!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8E130E0-2BB4-4D98-9FC2-551C76F61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020" y="1806901"/>
            <a:ext cx="7561608" cy="370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78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75359" y="636708"/>
            <a:ext cx="10515600" cy="6042873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 algn="ctr">
              <a:lnSpc>
                <a:spcPct val="150000"/>
              </a:lnSpc>
              <a:spcBef>
                <a:spcPts val="0"/>
              </a:spcBef>
            </a:pPr>
            <a:r>
              <a:rPr lang="pt-BR" b="1" dirty="0">
                <a:latin typeface="Open Sans" panose="020B0606030504020204"/>
              </a:rPr>
              <a:t>A transformação digital para governos implica no uso da tecnologia para melhorar o desempenho da administração pública, trazendo serviços mais modernos ao cidadão e maior transparência aos dados públicos</a:t>
            </a:r>
            <a:endParaRPr sz="3200" b="1" dirty="0">
              <a:latin typeface="Open Sans" panose="020B0606030504020204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92D63B0-4BEE-4515-933A-8C717CCB6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70" y="0"/>
            <a:ext cx="1994059" cy="97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47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7561" y="1692401"/>
            <a:ext cx="7449820" cy="2964180"/>
          </a:xfrm>
          <a:custGeom>
            <a:avLst/>
            <a:gdLst/>
            <a:ahLst/>
            <a:cxnLst/>
            <a:rect l="l" t="t" r="r" b="b"/>
            <a:pathLst>
              <a:path w="7449820" h="2964179">
                <a:moveTo>
                  <a:pt x="0" y="2961894"/>
                </a:moveTo>
                <a:lnTo>
                  <a:pt x="57891" y="2962483"/>
                </a:lnTo>
                <a:lnTo>
                  <a:pt x="115733" y="2963035"/>
                </a:lnTo>
                <a:lnTo>
                  <a:pt x="173476" y="2963515"/>
                </a:lnTo>
                <a:lnTo>
                  <a:pt x="231070" y="2963884"/>
                </a:lnTo>
                <a:lnTo>
                  <a:pt x="288464" y="2964107"/>
                </a:lnTo>
                <a:lnTo>
                  <a:pt x="345610" y="2964147"/>
                </a:lnTo>
                <a:lnTo>
                  <a:pt x="402458" y="2963967"/>
                </a:lnTo>
                <a:lnTo>
                  <a:pt x="458958" y="2963531"/>
                </a:lnTo>
                <a:lnTo>
                  <a:pt x="515060" y="2962801"/>
                </a:lnTo>
                <a:lnTo>
                  <a:pt x="570714" y="2961742"/>
                </a:lnTo>
                <a:lnTo>
                  <a:pt x="625871" y="2960317"/>
                </a:lnTo>
                <a:lnTo>
                  <a:pt x="680482" y="2958489"/>
                </a:lnTo>
                <a:lnTo>
                  <a:pt x="734496" y="2956221"/>
                </a:lnTo>
                <a:lnTo>
                  <a:pt x="787863" y="2953478"/>
                </a:lnTo>
                <a:lnTo>
                  <a:pt x="840535" y="2950221"/>
                </a:lnTo>
                <a:lnTo>
                  <a:pt x="892460" y="2946415"/>
                </a:lnTo>
                <a:lnTo>
                  <a:pt x="943590" y="2942023"/>
                </a:lnTo>
                <a:lnTo>
                  <a:pt x="993875" y="2937009"/>
                </a:lnTo>
                <a:lnTo>
                  <a:pt x="1043265" y="2931335"/>
                </a:lnTo>
                <a:lnTo>
                  <a:pt x="1091711" y="2924966"/>
                </a:lnTo>
                <a:lnTo>
                  <a:pt x="1139162" y="2917863"/>
                </a:lnTo>
                <a:lnTo>
                  <a:pt x="1185569" y="2909992"/>
                </a:lnTo>
                <a:lnTo>
                  <a:pt x="1230882" y="2901315"/>
                </a:lnTo>
                <a:lnTo>
                  <a:pt x="1275052" y="2891795"/>
                </a:lnTo>
                <a:lnTo>
                  <a:pt x="1318028" y="2881397"/>
                </a:lnTo>
                <a:lnTo>
                  <a:pt x="1359762" y="2870083"/>
                </a:lnTo>
                <a:lnTo>
                  <a:pt x="1400202" y="2857816"/>
                </a:lnTo>
                <a:lnTo>
                  <a:pt x="1439301" y="2844561"/>
                </a:lnTo>
                <a:lnTo>
                  <a:pt x="1477007" y="2830280"/>
                </a:lnTo>
                <a:lnTo>
                  <a:pt x="1513272" y="2814937"/>
                </a:lnTo>
                <a:lnTo>
                  <a:pt x="1548045" y="2798496"/>
                </a:lnTo>
                <a:lnTo>
                  <a:pt x="1623688" y="2754960"/>
                </a:lnTo>
                <a:lnTo>
                  <a:pt x="1664357" y="2725659"/>
                </a:lnTo>
                <a:lnTo>
                  <a:pt x="1703264" y="2693294"/>
                </a:lnTo>
                <a:lnTo>
                  <a:pt x="1740389" y="2658144"/>
                </a:lnTo>
                <a:lnTo>
                  <a:pt x="1775709" y="2620487"/>
                </a:lnTo>
                <a:lnTo>
                  <a:pt x="1809206" y="2580604"/>
                </a:lnTo>
                <a:lnTo>
                  <a:pt x="1840857" y="2538772"/>
                </a:lnTo>
                <a:lnTo>
                  <a:pt x="1870644" y="2495272"/>
                </a:lnTo>
                <a:lnTo>
                  <a:pt x="1898544" y="2450382"/>
                </a:lnTo>
                <a:lnTo>
                  <a:pt x="1924537" y="2404380"/>
                </a:lnTo>
                <a:lnTo>
                  <a:pt x="1948604" y="2357547"/>
                </a:lnTo>
                <a:lnTo>
                  <a:pt x="1970722" y="2310161"/>
                </a:lnTo>
                <a:lnTo>
                  <a:pt x="1990872" y="2262501"/>
                </a:lnTo>
                <a:lnTo>
                  <a:pt x="2009033" y="2214847"/>
                </a:lnTo>
                <a:lnTo>
                  <a:pt x="2025184" y="2167476"/>
                </a:lnTo>
                <a:lnTo>
                  <a:pt x="2039304" y="2120669"/>
                </a:lnTo>
                <a:lnTo>
                  <a:pt x="2051374" y="2074704"/>
                </a:lnTo>
                <a:lnTo>
                  <a:pt x="2061372" y="2029860"/>
                </a:lnTo>
                <a:lnTo>
                  <a:pt x="2069278" y="1986417"/>
                </a:lnTo>
                <a:lnTo>
                  <a:pt x="2075071" y="1944653"/>
                </a:lnTo>
                <a:lnTo>
                  <a:pt x="2078731" y="1904847"/>
                </a:lnTo>
                <a:lnTo>
                  <a:pt x="2079568" y="1832227"/>
                </a:lnTo>
                <a:lnTo>
                  <a:pt x="2068948" y="1762773"/>
                </a:lnTo>
                <a:lnTo>
                  <a:pt x="2055526" y="1725169"/>
                </a:lnTo>
                <a:lnTo>
                  <a:pt x="2036916" y="1687445"/>
                </a:lnTo>
                <a:lnTo>
                  <a:pt x="2013597" y="1649888"/>
                </a:lnTo>
                <a:lnTo>
                  <a:pt x="1986047" y="1612782"/>
                </a:lnTo>
                <a:lnTo>
                  <a:pt x="1954747" y="1576415"/>
                </a:lnTo>
                <a:lnTo>
                  <a:pt x="1920173" y="1541070"/>
                </a:lnTo>
                <a:lnTo>
                  <a:pt x="1882806" y="1507035"/>
                </a:lnTo>
                <a:lnTo>
                  <a:pt x="1843124" y="1474596"/>
                </a:lnTo>
                <a:lnTo>
                  <a:pt x="1801606" y="1444037"/>
                </a:lnTo>
                <a:lnTo>
                  <a:pt x="1758730" y="1415645"/>
                </a:lnTo>
                <a:lnTo>
                  <a:pt x="1714976" y="1389707"/>
                </a:lnTo>
                <a:lnTo>
                  <a:pt x="1670822" y="1366506"/>
                </a:lnTo>
                <a:lnTo>
                  <a:pt x="1626748" y="1346331"/>
                </a:lnTo>
                <a:lnTo>
                  <a:pt x="1583231" y="1329465"/>
                </a:lnTo>
                <a:lnTo>
                  <a:pt x="1540751" y="1316196"/>
                </a:lnTo>
                <a:lnTo>
                  <a:pt x="1499787" y="1306809"/>
                </a:lnTo>
                <a:lnTo>
                  <a:pt x="1460817" y="1301589"/>
                </a:lnTo>
                <a:lnTo>
                  <a:pt x="1390777" y="1304798"/>
                </a:lnTo>
                <a:lnTo>
                  <a:pt x="1348364" y="1317911"/>
                </a:lnTo>
                <a:lnTo>
                  <a:pt x="1295540" y="1341670"/>
                </a:lnTo>
                <a:lnTo>
                  <a:pt x="1234523" y="1374715"/>
                </a:lnTo>
                <a:lnTo>
                  <a:pt x="1201636" y="1394295"/>
                </a:lnTo>
                <a:lnTo>
                  <a:pt x="1167532" y="1415687"/>
                </a:lnTo>
                <a:lnTo>
                  <a:pt x="1132489" y="1438721"/>
                </a:lnTo>
                <a:lnTo>
                  <a:pt x="1096784" y="1463226"/>
                </a:lnTo>
                <a:lnTo>
                  <a:pt x="1060695" y="1489034"/>
                </a:lnTo>
                <a:lnTo>
                  <a:pt x="1024499" y="1515973"/>
                </a:lnTo>
                <a:lnTo>
                  <a:pt x="988473" y="1543875"/>
                </a:lnTo>
                <a:lnTo>
                  <a:pt x="952895" y="1572568"/>
                </a:lnTo>
                <a:lnTo>
                  <a:pt x="918041" y="1601884"/>
                </a:lnTo>
                <a:lnTo>
                  <a:pt x="884189" y="1631652"/>
                </a:lnTo>
                <a:lnTo>
                  <a:pt x="851617" y="1661703"/>
                </a:lnTo>
                <a:lnTo>
                  <a:pt x="820602" y="1691865"/>
                </a:lnTo>
                <a:lnTo>
                  <a:pt x="791420" y="1721970"/>
                </a:lnTo>
                <a:lnTo>
                  <a:pt x="764350" y="1751848"/>
                </a:lnTo>
                <a:lnTo>
                  <a:pt x="739669" y="1781328"/>
                </a:lnTo>
                <a:lnTo>
                  <a:pt x="698581" y="1838416"/>
                </a:lnTo>
                <a:lnTo>
                  <a:pt x="670375" y="1891874"/>
                </a:lnTo>
                <a:lnTo>
                  <a:pt x="657271" y="1940344"/>
                </a:lnTo>
                <a:lnTo>
                  <a:pt x="661485" y="1982466"/>
                </a:lnTo>
                <a:lnTo>
                  <a:pt x="685237" y="2016880"/>
                </a:lnTo>
                <a:lnTo>
                  <a:pt x="730744" y="2042226"/>
                </a:lnTo>
                <a:lnTo>
                  <a:pt x="800226" y="2057146"/>
                </a:lnTo>
                <a:lnTo>
                  <a:pt x="846504" y="2060973"/>
                </a:lnTo>
                <a:lnTo>
                  <a:pt x="902735" y="2063238"/>
                </a:lnTo>
                <a:lnTo>
                  <a:pt x="968297" y="2063999"/>
                </a:lnTo>
                <a:lnTo>
                  <a:pt x="1042568" y="2063310"/>
                </a:lnTo>
                <a:lnTo>
                  <a:pt x="1082774" y="2062439"/>
                </a:lnTo>
                <a:lnTo>
                  <a:pt x="1124924" y="2061228"/>
                </a:lnTo>
                <a:lnTo>
                  <a:pt x="1168939" y="2059681"/>
                </a:lnTo>
                <a:lnTo>
                  <a:pt x="1214743" y="2057808"/>
                </a:lnTo>
                <a:lnTo>
                  <a:pt x="1262256" y="2055614"/>
                </a:lnTo>
                <a:lnTo>
                  <a:pt x="1311403" y="2053107"/>
                </a:lnTo>
                <a:lnTo>
                  <a:pt x="1362103" y="2050293"/>
                </a:lnTo>
                <a:lnTo>
                  <a:pt x="1414280" y="2047180"/>
                </a:lnTo>
                <a:lnTo>
                  <a:pt x="1467856" y="2043775"/>
                </a:lnTo>
                <a:lnTo>
                  <a:pt x="1522754" y="2040084"/>
                </a:lnTo>
                <a:lnTo>
                  <a:pt x="1578894" y="2036115"/>
                </a:lnTo>
                <a:lnTo>
                  <a:pt x="1636200" y="2031875"/>
                </a:lnTo>
                <a:lnTo>
                  <a:pt x="1694593" y="2027370"/>
                </a:lnTo>
                <a:lnTo>
                  <a:pt x="1753996" y="2022608"/>
                </a:lnTo>
                <a:lnTo>
                  <a:pt x="1814331" y="2017596"/>
                </a:lnTo>
                <a:lnTo>
                  <a:pt x="1875521" y="2012340"/>
                </a:lnTo>
                <a:lnTo>
                  <a:pt x="1937486" y="2006848"/>
                </a:lnTo>
                <a:lnTo>
                  <a:pt x="2000150" y="2001126"/>
                </a:lnTo>
                <a:lnTo>
                  <a:pt x="2063435" y="1995182"/>
                </a:lnTo>
                <a:lnTo>
                  <a:pt x="2127263" y="1989023"/>
                </a:lnTo>
                <a:lnTo>
                  <a:pt x="2191555" y="1982655"/>
                </a:lnTo>
                <a:lnTo>
                  <a:pt x="2256235" y="1976086"/>
                </a:lnTo>
                <a:lnTo>
                  <a:pt x="2321224" y="1969322"/>
                </a:lnTo>
                <a:lnTo>
                  <a:pt x="2386445" y="1962371"/>
                </a:lnTo>
                <a:lnTo>
                  <a:pt x="2451820" y="1955240"/>
                </a:lnTo>
                <a:lnTo>
                  <a:pt x="2517270" y="1947935"/>
                </a:lnTo>
                <a:lnTo>
                  <a:pt x="2582719" y="1940464"/>
                </a:lnTo>
                <a:lnTo>
                  <a:pt x="2648088" y="1932834"/>
                </a:lnTo>
                <a:lnTo>
                  <a:pt x="2713300" y="1925051"/>
                </a:lnTo>
                <a:lnTo>
                  <a:pt x="2778276" y="1917123"/>
                </a:lnTo>
                <a:lnTo>
                  <a:pt x="2842939" y="1909056"/>
                </a:lnTo>
                <a:lnTo>
                  <a:pt x="2907211" y="1900858"/>
                </a:lnTo>
                <a:lnTo>
                  <a:pt x="2971014" y="1892535"/>
                </a:lnTo>
                <a:lnTo>
                  <a:pt x="3034270" y="1884095"/>
                </a:lnTo>
                <a:lnTo>
                  <a:pt x="3096902" y="1875545"/>
                </a:lnTo>
                <a:lnTo>
                  <a:pt x="3158832" y="1866891"/>
                </a:lnTo>
                <a:lnTo>
                  <a:pt x="3219982" y="1858141"/>
                </a:lnTo>
                <a:lnTo>
                  <a:pt x="3280274" y="1849301"/>
                </a:lnTo>
                <a:lnTo>
                  <a:pt x="3339630" y="1840379"/>
                </a:lnTo>
                <a:lnTo>
                  <a:pt x="3397973" y="1831382"/>
                </a:lnTo>
                <a:lnTo>
                  <a:pt x="3455224" y="1822316"/>
                </a:lnTo>
                <a:lnTo>
                  <a:pt x="3511306" y="1813189"/>
                </a:lnTo>
                <a:lnTo>
                  <a:pt x="3566141" y="1804007"/>
                </a:lnTo>
                <a:lnTo>
                  <a:pt x="3619652" y="1794778"/>
                </a:lnTo>
                <a:lnTo>
                  <a:pt x="3671759" y="1785508"/>
                </a:lnTo>
                <a:lnTo>
                  <a:pt x="3722387" y="1776205"/>
                </a:lnTo>
                <a:lnTo>
                  <a:pt x="3771456" y="1766876"/>
                </a:lnTo>
                <a:lnTo>
                  <a:pt x="3818888" y="1757527"/>
                </a:lnTo>
                <a:lnTo>
                  <a:pt x="3864607" y="1748166"/>
                </a:lnTo>
                <a:lnTo>
                  <a:pt x="3908535" y="1738799"/>
                </a:lnTo>
                <a:lnTo>
                  <a:pt x="3950592" y="1729434"/>
                </a:lnTo>
                <a:lnTo>
                  <a:pt x="3990703" y="1720077"/>
                </a:lnTo>
                <a:lnTo>
                  <a:pt x="4028788" y="1710736"/>
                </a:lnTo>
                <a:lnTo>
                  <a:pt x="4098571" y="1692128"/>
                </a:lnTo>
                <a:lnTo>
                  <a:pt x="4159320" y="1673667"/>
                </a:lnTo>
                <a:lnTo>
                  <a:pt x="4210412" y="1655408"/>
                </a:lnTo>
                <a:lnTo>
                  <a:pt x="4251224" y="1637407"/>
                </a:lnTo>
                <a:lnTo>
                  <a:pt x="4285891" y="1615793"/>
                </a:lnTo>
                <a:lnTo>
                  <a:pt x="4310647" y="1573649"/>
                </a:lnTo>
                <a:lnTo>
                  <a:pt x="4309527" y="1558394"/>
                </a:lnTo>
                <a:lnTo>
                  <a:pt x="4280943" y="1509478"/>
                </a:lnTo>
                <a:lnTo>
                  <a:pt x="4242927" y="1474582"/>
                </a:lnTo>
                <a:lnTo>
                  <a:pt x="4191668" y="1438173"/>
                </a:lnTo>
                <a:lnTo>
                  <a:pt x="4128817" y="1400523"/>
                </a:lnTo>
                <a:lnTo>
                  <a:pt x="4093559" y="1381316"/>
                </a:lnTo>
                <a:lnTo>
                  <a:pt x="4056021" y="1361900"/>
                </a:lnTo>
                <a:lnTo>
                  <a:pt x="4016411" y="1342309"/>
                </a:lnTo>
                <a:lnTo>
                  <a:pt x="3974933" y="1322577"/>
                </a:lnTo>
                <a:lnTo>
                  <a:pt x="3931794" y="1302738"/>
                </a:lnTo>
                <a:lnTo>
                  <a:pt x="3887200" y="1282824"/>
                </a:lnTo>
                <a:lnTo>
                  <a:pt x="3841358" y="1262871"/>
                </a:lnTo>
                <a:lnTo>
                  <a:pt x="3794474" y="1242912"/>
                </a:lnTo>
                <a:lnTo>
                  <a:pt x="3746754" y="1222981"/>
                </a:lnTo>
                <a:lnTo>
                  <a:pt x="3698404" y="1203112"/>
                </a:lnTo>
                <a:lnTo>
                  <a:pt x="3649630" y="1183338"/>
                </a:lnTo>
                <a:lnTo>
                  <a:pt x="3600639" y="1163693"/>
                </a:lnTo>
                <a:lnTo>
                  <a:pt x="3551637" y="1144212"/>
                </a:lnTo>
                <a:lnTo>
                  <a:pt x="3502831" y="1124928"/>
                </a:lnTo>
                <a:lnTo>
                  <a:pt x="3454425" y="1105875"/>
                </a:lnTo>
                <a:lnTo>
                  <a:pt x="3406627" y="1087086"/>
                </a:lnTo>
                <a:lnTo>
                  <a:pt x="3359643" y="1068596"/>
                </a:lnTo>
                <a:lnTo>
                  <a:pt x="3313679" y="1050438"/>
                </a:lnTo>
                <a:lnTo>
                  <a:pt x="3268941" y="1032647"/>
                </a:lnTo>
                <a:lnTo>
                  <a:pt x="3225636" y="1015256"/>
                </a:lnTo>
                <a:lnTo>
                  <a:pt x="3183970" y="998299"/>
                </a:lnTo>
                <a:lnTo>
                  <a:pt x="3144148" y="981809"/>
                </a:lnTo>
                <a:lnTo>
                  <a:pt x="3106378" y="965821"/>
                </a:lnTo>
                <a:lnTo>
                  <a:pt x="3070865" y="950369"/>
                </a:lnTo>
                <a:lnTo>
                  <a:pt x="3007436" y="921206"/>
                </a:lnTo>
                <a:lnTo>
                  <a:pt x="2955511" y="894590"/>
                </a:lnTo>
                <a:lnTo>
                  <a:pt x="2916741" y="870794"/>
                </a:lnTo>
                <a:lnTo>
                  <a:pt x="2886859" y="840976"/>
                </a:lnTo>
                <a:lnTo>
                  <a:pt x="2885262" y="832739"/>
                </a:lnTo>
                <a:lnTo>
                  <a:pt x="2888192" y="825410"/>
                </a:lnTo>
                <a:lnTo>
                  <a:pt x="2924159" y="809441"/>
                </a:lnTo>
                <a:lnTo>
                  <a:pt x="2967088" y="804525"/>
                </a:lnTo>
                <a:lnTo>
                  <a:pt x="2993672" y="803688"/>
                </a:lnTo>
                <a:lnTo>
                  <a:pt x="3023472" y="803863"/>
                </a:lnTo>
                <a:lnTo>
                  <a:pt x="3092144" y="807043"/>
                </a:lnTo>
                <a:lnTo>
                  <a:pt x="3130722" y="809946"/>
                </a:lnTo>
                <a:lnTo>
                  <a:pt x="3171934" y="813654"/>
                </a:lnTo>
                <a:lnTo>
                  <a:pt x="3215634" y="818117"/>
                </a:lnTo>
                <a:lnTo>
                  <a:pt x="3261676" y="823283"/>
                </a:lnTo>
                <a:lnTo>
                  <a:pt x="3309914" y="829100"/>
                </a:lnTo>
                <a:lnTo>
                  <a:pt x="3360202" y="835518"/>
                </a:lnTo>
                <a:lnTo>
                  <a:pt x="3412393" y="842484"/>
                </a:lnTo>
                <a:lnTo>
                  <a:pt x="3466343" y="849947"/>
                </a:lnTo>
                <a:lnTo>
                  <a:pt x="3521904" y="857856"/>
                </a:lnTo>
                <a:lnTo>
                  <a:pt x="3578931" y="866159"/>
                </a:lnTo>
                <a:lnTo>
                  <a:pt x="3637279" y="874804"/>
                </a:lnTo>
                <a:lnTo>
                  <a:pt x="3696800" y="883741"/>
                </a:lnTo>
                <a:lnTo>
                  <a:pt x="3757349" y="892918"/>
                </a:lnTo>
                <a:lnTo>
                  <a:pt x="3818780" y="902282"/>
                </a:lnTo>
                <a:lnTo>
                  <a:pt x="3880947" y="911783"/>
                </a:lnTo>
                <a:lnTo>
                  <a:pt x="3943704" y="921370"/>
                </a:lnTo>
                <a:lnTo>
                  <a:pt x="4006905" y="930990"/>
                </a:lnTo>
                <a:lnTo>
                  <a:pt x="4070404" y="940592"/>
                </a:lnTo>
                <a:lnTo>
                  <a:pt x="4134055" y="950125"/>
                </a:lnTo>
                <a:lnTo>
                  <a:pt x="4197712" y="959537"/>
                </a:lnTo>
                <a:lnTo>
                  <a:pt x="4261229" y="968777"/>
                </a:lnTo>
                <a:lnTo>
                  <a:pt x="4324461" y="977793"/>
                </a:lnTo>
                <a:lnTo>
                  <a:pt x="4387260" y="986534"/>
                </a:lnTo>
                <a:lnTo>
                  <a:pt x="4449481" y="994948"/>
                </a:lnTo>
                <a:lnTo>
                  <a:pt x="4510979" y="1002984"/>
                </a:lnTo>
                <a:lnTo>
                  <a:pt x="4571606" y="1010590"/>
                </a:lnTo>
                <a:lnTo>
                  <a:pt x="4631218" y="1017715"/>
                </a:lnTo>
                <a:lnTo>
                  <a:pt x="4689668" y="1024307"/>
                </a:lnTo>
                <a:lnTo>
                  <a:pt x="4746809" y="1030315"/>
                </a:lnTo>
                <a:lnTo>
                  <a:pt x="4802497" y="1035687"/>
                </a:lnTo>
                <a:lnTo>
                  <a:pt x="4856586" y="1040372"/>
                </a:lnTo>
                <a:lnTo>
                  <a:pt x="4908928" y="1044318"/>
                </a:lnTo>
                <a:lnTo>
                  <a:pt x="4959378" y="1047474"/>
                </a:lnTo>
                <a:lnTo>
                  <a:pt x="5007791" y="1049789"/>
                </a:lnTo>
                <a:lnTo>
                  <a:pt x="5054020" y="1051210"/>
                </a:lnTo>
                <a:lnTo>
                  <a:pt x="5097919" y="1051686"/>
                </a:lnTo>
                <a:lnTo>
                  <a:pt x="5139342" y="1051167"/>
                </a:lnTo>
                <a:lnTo>
                  <a:pt x="5178144" y="1049600"/>
                </a:lnTo>
                <a:lnTo>
                  <a:pt x="5247297" y="1043117"/>
                </a:lnTo>
                <a:lnTo>
                  <a:pt x="5326052" y="1026030"/>
                </a:lnTo>
                <a:lnTo>
                  <a:pt x="5369009" y="1010469"/>
                </a:lnTo>
                <a:lnTo>
                  <a:pt x="5406609" y="991679"/>
                </a:lnTo>
                <a:lnTo>
                  <a:pt x="5439229" y="969928"/>
                </a:lnTo>
                <a:lnTo>
                  <a:pt x="5491050" y="918613"/>
                </a:lnTo>
                <a:lnTo>
                  <a:pt x="5527504" y="858660"/>
                </a:lnTo>
                <a:lnTo>
                  <a:pt x="5551622" y="792204"/>
                </a:lnTo>
                <a:lnTo>
                  <a:pt x="5566437" y="721382"/>
                </a:lnTo>
                <a:lnTo>
                  <a:pt x="5574981" y="648331"/>
                </a:lnTo>
                <a:lnTo>
                  <a:pt x="5580286" y="575187"/>
                </a:lnTo>
                <a:lnTo>
                  <a:pt x="5582672" y="539248"/>
                </a:lnTo>
                <a:lnTo>
                  <a:pt x="5585384" y="504086"/>
                </a:lnTo>
                <a:lnTo>
                  <a:pt x="5593307" y="437165"/>
                </a:lnTo>
                <a:lnTo>
                  <a:pt x="5607087" y="376560"/>
                </a:lnTo>
                <a:lnTo>
                  <a:pt x="5629756" y="324407"/>
                </a:lnTo>
                <a:lnTo>
                  <a:pt x="5664346" y="282843"/>
                </a:lnTo>
                <a:lnTo>
                  <a:pt x="5721753" y="249325"/>
                </a:lnTo>
                <a:lnTo>
                  <a:pt x="5759008" y="236000"/>
                </a:lnTo>
                <a:lnTo>
                  <a:pt x="5798600" y="226348"/>
                </a:lnTo>
                <a:lnTo>
                  <a:pt x="5840304" y="219989"/>
                </a:lnTo>
                <a:lnTo>
                  <a:pt x="5883894" y="216544"/>
                </a:lnTo>
                <a:lnTo>
                  <a:pt x="5929145" y="215636"/>
                </a:lnTo>
                <a:lnTo>
                  <a:pt x="5975832" y="216885"/>
                </a:lnTo>
                <a:lnTo>
                  <a:pt x="6023729" y="219913"/>
                </a:lnTo>
                <a:lnTo>
                  <a:pt x="6072613" y="224341"/>
                </a:lnTo>
                <a:lnTo>
                  <a:pt x="6122257" y="229790"/>
                </a:lnTo>
                <a:lnTo>
                  <a:pt x="6172436" y="235883"/>
                </a:lnTo>
                <a:lnTo>
                  <a:pt x="6222925" y="242239"/>
                </a:lnTo>
                <a:lnTo>
                  <a:pt x="6273500" y="248482"/>
                </a:lnTo>
                <a:lnTo>
                  <a:pt x="6323934" y="254231"/>
                </a:lnTo>
                <a:lnTo>
                  <a:pt x="6374002" y="259109"/>
                </a:lnTo>
                <a:lnTo>
                  <a:pt x="6423481" y="262737"/>
                </a:lnTo>
                <a:lnTo>
                  <a:pt x="6472143" y="264736"/>
                </a:lnTo>
                <a:lnTo>
                  <a:pt x="6519765" y="264728"/>
                </a:lnTo>
                <a:lnTo>
                  <a:pt x="6566120" y="262333"/>
                </a:lnTo>
                <a:lnTo>
                  <a:pt x="6610984" y="257175"/>
                </a:lnTo>
                <a:lnTo>
                  <a:pt x="6662604" y="248700"/>
                </a:lnTo>
                <a:lnTo>
                  <a:pt x="6713805" y="239014"/>
                </a:lnTo>
                <a:lnTo>
                  <a:pt x="6764612" y="228193"/>
                </a:lnTo>
                <a:lnTo>
                  <a:pt x="6815053" y="216313"/>
                </a:lnTo>
                <a:lnTo>
                  <a:pt x="6865153" y="203450"/>
                </a:lnTo>
                <a:lnTo>
                  <a:pt x="6914938" y="189680"/>
                </a:lnTo>
                <a:lnTo>
                  <a:pt x="6964435" y="175077"/>
                </a:lnTo>
                <a:lnTo>
                  <a:pt x="7013669" y="159719"/>
                </a:lnTo>
                <a:lnTo>
                  <a:pt x="7062668" y="143681"/>
                </a:lnTo>
                <a:lnTo>
                  <a:pt x="7111457" y="127039"/>
                </a:lnTo>
                <a:lnTo>
                  <a:pt x="7160063" y="109868"/>
                </a:lnTo>
                <a:lnTo>
                  <a:pt x="7208511" y="92246"/>
                </a:lnTo>
                <a:lnTo>
                  <a:pt x="7256829" y="74246"/>
                </a:lnTo>
                <a:lnTo>
                  <a:pt x="7305041" y="55946"/>
                </a:lnTo>
                <a:lnTo>
                  <a:pt x="7353175" y="37421"/>
                </a:lnTo>
                <a:lnTo>
                  <a:pt x="7401256" y="18747"/>
                </a:lnTo>
                <a:lnTo>
                  <a:pt x="7449311" y="0"/>
                </a:lnTo>
              </a:path>
            </a:pathLst>
          </a:custGeom>
          <a:ln w="178308">
            <a:solidFill>
              <a:srgbClr val="B1CA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46592" y="726948"/>
            <a:ext cx="1620011" cy="1618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20724" y="3835908"/>
            <a:ext cx="879475" cy="711835"/>
          </a:xfrm>
          <a:custGeom>
            <a:avLst/>
            <a:gdLst/>
            <a:ahLst/>
            <a:cxnLst/>
            <a:rect l="l" t="t" r="r" b="b"/>
            <a:pathLst>
              <a:path w="879475" h="711835">
                <a:moveTo>
                  <a:pt x="439674" y="0"/>
                </a:moveTo>
                <a:lnTo>
                  <a:pt x="388398" y="2393"/>
                </a:lnTo>
                <a:lnTo>
                  <a:pt x="338861" y="9395"/>
                </a:lnTo>
                <a:lnTo>
                  <a:pt x="291390" y="20738"/>
                </a:lnTo>
                <a:lnTo>
                  <a:pt x="246317" y="36158"/>
                </a:lnTo>
                <a:lnTo>
                  <a:pt x="203970" y="55386"/>
                </a:lnTo>
                <a:lnTo>
                  <a:pt x="164680" y="78157"/>
                </a:lnTo>
                <a:lnTo>
                  <a:pt x="128777" y="104203"/>
                </a:lnTo>
                <a:lnTo>
                  <a:pt x="96591" y="133258"/>
                </a:lnTo>
                <a:lnTo>
                  <a:pt x="68452" y="165056"/>
                </a:lnTo>
                <a:lnTo>
                  <a:pt x="44689" y="199330"/>
                </a:lnTo>
                <a:lnTo>
                  <a:pt x="25632" y="235814"/>
                </a:lnTo>
                <a:lnTo>
                  <a:pt x="11612" y="274240"/>
                </a:lnTo>
                <a:lnTo>
                  <a:pt x="2958" y="314342"/>
                </a:lnTo>
                <a:lnTo>
                  <a:pt x="0" y="355854"/>
                </a:lnTo>
                <a:lnTo>
                  <a:pt x="2958" y="397342"/>
                </a:lnTo>
                <a:lnTo>
                  <a:pt x="11612" y="437427"/>
                </a:lnTo>
                <a:lnTo>
                  <a:pt x="25632" y="475843"/>
                </a:lnTo>
                <a:lnTo>
                  <a:pt x="44689" y="512321"/>
                </a:lnTo>
                <a:lnTo>
                  <a:pt x="68452" y="546594"/>
                </a:lnTo>
                <a:lnTo>
                  <a:pt x="96591" y="578395"/>
                </a:lnTo>
                <a:lnTo>
                  <a:pt x="128778" y="607456"/>
                </a:lnTo>
                <a:lnTo>
                  <a:pt x="164680" y="633510"/>
                </a:lnTo>
                <a:lnTo>
                  <a:pt x="203970" y="656290"/>
                </a:lnTo>
                <a:lnTo>
                  <a:pt x="246317" y="675527"/>
                </a:lnTo>
                <a:lnTo>
                  <a:pt x="291390" y="690955"/>
                </a:lnTo>
                <a:lnTo>
                  <a:pt x="338861" y="702306"/>
                </a:lnTo>
                <a:lnTo>
                  <a:pt x="388398" y="709313"/>
                </a:lnTo>
                <a:lnTo>
                  <a:pt x="439674" y="711708"/>
                </a:lnTo>
                <a:lnTo>
                  <a:pt x="490949" y="709313"/>
                </a:lnTo>
                <a:lnTo>
                  <a:pt x="540486" y="702306"/>
                </a:lnTo>
                <a:lnTo>
                  <a:pt x="587957" y="690955"/>
                </a:lnTo>
                <a:lnTo>
                  <a:pt x="633030" y="675527"/>
                </a:lnTo>
                <a:lnTo>
                  <a:pt x="675377" y="656290"/>
                </a:lnTo>
                <a:lnTo>
                  <a:pt x="714667" y="633510"/>
                </a:lnTo>
                <a:lnTo>
                  <a:pt x="750569" y="607456"/>
                </a:lnTo>
                <a:lnTo>
                  <a:pt x="782756" y="578395"/>
                </a:lnTo>
                <a:lnTo>
                  <a:pt x="810895" y="546594"/>
                </a:lnTo>
                <a:lnTo>
                  <a:pt x="834658" y="512321"/>
                </a:lnTo>
                <a:lnTo>
                  <a:pt x="853715" y="475843"/>
                </a:lnTo>
                <a:lnTo>
                  <a:pt x="867735" y="437427"/>
                </a:lnTo>
                <a:lnTo>
                  <a:pt x="876389" y="397342"/>
                </a:lnTo>
                <a:lnTo>
                  <a:pt x="879348" y="355854"/>
                </a:lnTo>
                <a:lnTo>
                  <a:pt x="876389" y="314342"/>
                </a:lnTo>
                <a:lnTo>
                  <a:pt x="867735" y="274240"/>
                </a:lnTo>
                <a:lnTo>
                  <a:pt x="853715" y="235814"/>
                </a:lnTo>
                <a:lnTo>
                  <a:pt x="834658" y="199330"/>
                </a:lnTo>
                <a:lnTo>
                  <a:pt x="810895" y="165056"/>
                </a:lnTo>
                <a:lnTo>
                  <a:pt x="782756" y="133258"/>
                </a:lnTo>
                <a:lnTo>
                  <a:pt x="750570" y="104203"/>
                </a:lnTo>
                <a:lnTo>
                  <a:pt x="714667" y="78157"/>
                </a:lnTo>
                <a:lnTo>
                  <a:pt x="675377" y="55386"/>
                </a:lnTo>
                <a:lnTo>
                  <a:pt x="633030" y="36158"/>
                </a:lnTo>
                <a:lnTo>
                  <a:pt x="587957" y="20738"/>
                </a:lnTo>
                <a:lnTo>
                  <a:pt x="540486" y="9395"/>
                </a:lnTo>
                <a:lnTo>
                  <a:pt x="490949" y="2393"/>
                </a:lnTo>
                <a:lnTo>
                  <a:pt x="439674" y="0"/>
                </a:lnTo>
                <a:close/>
              </a:path>
            </a:pathLst>
          </a:custGeom>
          <a:solidFill>
            <a:srgbClr val="B1CAE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4063" y="3771900"/>
            <a:ext cx="731519" cy="7315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63896" y="3191255"/>
            <a:ext cx="1355090" cy="1097280"/>
          </a:xfrm>
          <a:custGeom>
            <a:avLst/>
            <a:gdLst/>
            <a:ahLst/>
            <a:cxnLst/>
            <a:rect l="l" t="t" r="r" b="b"/>
            <a:pathLst>
              <a:path w="1355090" h="1097279">
                <a:moveTo>
                  <a:pt x="677417" y="0"/>
                </a:moveTo>
                <a:lnTo>
                  <a:pt x="624476" y="1650"/>
                </a:lnTo>
                <a:lnTo>
                  <a:pt x="572649" y="6520"/>
                </a:lnTo>
                <a:lnTo>
                  <a:pt x="522087" y="14489"/>
                </a:lnTo>
                <a:lnTo>
                  <a:pt x="472941" y="25433"/>
                </a:lnTo>
                <a:lnTo>
                  <a:pt x="425362" y="39231"/>
                </a:lnTo>
                <a:lnTo>
                  <a:pt x="379500" y="55761"/>
                </a:lnTo>
                <a:lnTo>
                  <a:pt x="335505" y="74901"/>
                </a:lnTo>
                <a:lnTo>
                  <a:pt x="293529" y="96530"/>
                </a:lnTo>
                <a:lnTo>
                  <a:pt x="253721" y="120524"/>
                </a:lnTo>
                <a:lnTo>
                  <a:pt x="216233" y="146763"/>
                </a:lnTo>
                <a:lnTo>
                  <a:pt x="181214" y="175125"/>
                </a:lnTo>
                <a:lnTo>
                  <a:pt x="148816" y="205486"/>
                </a:lnTo>
                <a:lnTo>
                  <a:pt x="119189" y="237726"/>
                </a:lnTo>
                <a:lnTo>
                  <a:pt x="92484" y="271723"/>
                </a:lnTo>
                <a:lnTo>
                  <a:pt x="68851" y="307354"/>
                </a:lnTo>
                <a:lnTo>
                  <a:pt x="48440" y="344498"/>
                </a:lnTo>
                <a:lnTo>
                  <a:pt x="31403" y="383033"/>
                </a:lnTo>
                <a:lnTo>
                  <a:pt x="17890" y="422836"/>
                </a:lnTo>
                <a:lnTo>
                  <a:pt x="8051" y="463786"/>
                </a:lnTo>
                <a:lnTo>
                  <a:pt x="2038" y="505761"/>
                </a:lnTo>
                <a:lnTo>
                  <a:pt x="0" y="548640"/>
                </a:lnTo>
                <a:lnTo>
                  <a:pt x="2038" y="591518"/>
                </a:lnTo>
                <a:lnTo>
                  <a:pt x="8051" y="633493"/>
                </a:lnTo>
                <a:lnTo>
                  <a:pt x="17890" y="674443"/>
                </a:lnTo>
                <a:lnTo>
                  <a:pt x="31403" y="714246"/>
                </a:lnTo>
                <a:lnTo>
                  <a:pt x="48440" y="752781"/>
                </a:lnTo>
                <a:lnTo>
                  <a:pt x="68851" y="789925"/>
                </a:lnTo>
                <a:lnTo>
                  <a:pt x="92484" y="825556"/>
                </a:lnTo>
                <a:lnTo>
                  <a:pt x="119189" y="859553"/>
                </a:lnTo>
                <a:lnTo>
                  <a:pt x="148816" y="891793"/>
                </a:lnTo>
                <a:lnTo>
                  <a:pt x="181214" y="922154"/>
                </a:lnTo>
                <a:lnTo>
                  <a:pt x="216233" y="950516"/>
                </a:lnTo>
                <a:lnTo>
                  <a:pt x="253721" y="976755"/>
                </a:lnTo>
                <a:lnTo>
                  <a:pt x="293529" y="1000749"/>
                </a:lnTo>
                <a:lnTo>
                  <a:pt x="335505" y="1022378"/>
                </a:lnTo>
                <a:lnTo>
                  <a:pt x="379500" y="1041518"/>
                </a:lnTo>
                <a:lnTo>
                  <a:pt x="425362" y="1058048"/>
                </a:lnTo>
                <a:lnTo>
                  <a:pt x="472941" y="1071846"/>
                </a:lnTo>
                <a:lnTo>
                  <a:pt x="522087" y="1082790"/>
                </a:lnTo>
                <a:lnTo>
                  <a:pt x="572649" y="1090759"/>
                </a:lnTo>
                <a:lnTo>
                  <a:pt x="624476" y="1095629"/>
                </a:lnTo>
                <a:lnTo>
                  <a:pt x="677417" y="1097280"/>
                </a:lnTo>
                <a:lnTo>
                  <a:pt x="730359" y="1095629"/>
                </a:lnTo>
                <a:lnTo>
                  <a:pt x="782186" y="1090759"/>
                </a:lnTo>
                <a:lnTo>
                  <a:pt x="832748" y="1082790"/>
                </a:lnTo>
                <a:lnTo>
                  <a:pt x="881894" y="1071846"/>
                </a:lnTo>
                <a:lnTo>
                  <a:pt x="929473" y="1058048"/>
                </a:lnTo>
                <a:lnTo>
                  <a:pt x="975335" y="1041518"/>
                </a:lnTo>
                <a:lnTo>
                  <a:pt x="1019330" y="1022378"/>
                </a:lnTo>
                <a:lnTo>
                  <a:pt x="1061306" y="1000749"/>
                </a:lnTo>
                <a:lnTo>
                  <a:pt x="1101114" y="976755"/>
                </a:lnTo>
                <a:lnTo>
                  <a:pt x="1138602" y="950516"/>
                </a:lnTo>
                <a:lnTo>
                  <a:pt x="1173621" y="922154"/>
                </a:lnTo>
                <a:lnTo>
                  <a:pt x="1206019" y="891793"/>
                </a:lnTo>
                <a:lnTo>
                  <a:pt x="1235646" y="859553"/>
                </a:lnTo>
                <a:lnTo>
                  <a:pt x="1262351" y="825556"/>
                </a:lnTo>
                <a:lnTo>
                  <a:pt x="1285984" y="789925"/>
                </a:lnTo>
                <a:lnTo>
                  <a:pt x="1306395" y="752781"/>
                </a:lnTo>
                <a:lnTo>
                  <a:pt x="1323432" y="714246"/>
                </a:lnTo>
                <a:lnTo>
                  <a:pt x="1336945" y="674443"/>
                </a:lnTo>
                <a:lnTo>
                  <a:pt x="1346784" y="633493"/>
                </a:lnTo>
                <a:lnTo>
                  <a:pt x="1352797" y="591518"/>
                </a:lnTo>
                <a:lnTo>
                  <a:pt x="1354835" y="548640"/>
                </a:lnTo>
                <a:lnTo>
                  <a:pt x="1352797" y="505761"/>
                </a:lnTo>
                <a:lnTo>
                  <a:pt x="1346784" y="463786"/>
                </a:lnTo>
                <a:lnTo>
                  <a:pt x="1336945" y="422836"/>
                </a:lnTo>
                <a:lnTo>
                  <a:pt x="1323432" y="383033"/>
                </a:lnTo>
                <a:lnTo>
                  <a:pt x="1306395" y="344498"/>
                </a:lnTo>
                <a:lnTo>
                  <a:pt x="1285984" y="307354"/>
                </a:lnTo>
                <a:lnTo>
                  <a:pt x="1262351" y="271723"/>
                </a:lnTo>
                <a:lnTo>
                  <a:pt x="1235646" y="237726"/>
                </a:lnTo>
                <a:lnTo>
                  <a:pt x="1206019" y="205486"/>
                </a:lnTo>
                <a:lnTo>
                  <a:pt x="1173621" y="175125"/>
                </a:lnTo>
                <a:lnTo>
                  <a:pt x="1138602" y="146763"/>
                </a:lnTo>
                <a:lnTo>
                  <a:pt x="1101114" y="120524"/>
                </a:lnTo>
                <a:lnTo>
                  <a:pt x="1061306" y="96530"/>
                </a:lnTo>
                <a:lnTo>
                  <a:pt x="1019330" y="74901"/>
                </a:lnTo>
                <a:lnTo>
                  <a:pt x="975335" y="55761"/>
                </a:lnTo>
                <a:lnTo>
                  <a:pt x="929473" y="39231"/>
                </a:lnTo>
                <a:lnTo>
                  <a:pt x="881894" y="25433"/>
                </a:lnTo>
                <a:lnTo>
                  <a:pt x="832748" y="14489"/>
                </a:lnTo>
                <a:lnTo>
                  <a:pt x="782186" y="6520"/>
                </a:lnTo>
                <a:lnTo>
                  <a:pt x="730359" y="1650"/>
                </a:lnTo>
                <a:lnTo>
                  <a:pt x="677417" y="0"/>
                </a:lnTo>
                <a:close/>
              </a:path>
            </a:pathLst>
          </a:custGeom>
          <a:solidFill>
            <a:srgbClr val="B1CAE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35752" y="3226307"/>
            <a:ext cx="548639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77611" y="3290315"/>
            <a:ext cx="731520" cy="10058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53000" y="1008888"/>
            <a:ext cx="1693545" cy="1371600"/>
          </a:xfrm>
          <a:custGeom>
            <a:avLst/>
            <a:gdLst/>
            <a:ahLst/>
            <a:cxnLst/>
            <a:rect l="l" t="t" r="r" b="b"/>
            <a:pathLst>
              <a:path w="1693545" h="1371600">
                <a:moveTo>
                  <a:pt x="846582" y="0"/>
                </a:moveTo>
                <a:lnTo>
                  <a:pt x="793036" y="1349"/>
                </a:lnTo>
                <a:lnTo>
                  <a:pt x="740376" y="5344"/>
                </a:lnTo>
                <a:lnTo>
                  <a:pt x="688702" y="11903"/>
                </a:lnTo>
                <a:lnTo>
                  <a:pt x="638111" y="20947"/>
                </a:lnTo>
                <a:lnTo>
                  <a:pt x="588704" y="32395"/>
                </a:lnTo>
                <a:lnTo>
                  <a:pt x="540579" y="46167"/>
                </a:lnTo>
                <a:lnTo>
                  <a:pt x="493836" y="62182"/>
                </a:lnTo>
                <a:lnTo>
                  <a:pt x="448573" y="80360"/>
                </a:lnTo>
                <a:lnTo>
                  <a:pt x="404889" y="100621"/>
                </a:lnTo>
                <a:lnTo>
                  <a:pt x="362885" y="122884"/>
                </a:lnTo>
                <a:lnTo>
                  <a:pt x="322658" y="147068"/>
                </a:lnTo>
                <a:lnTo>
                  <a:pt x="284309" y="173095"/>
                </a:lnTo>
                <a:lnTo>
                  <a:pt x="247935" y="200882"/>
                </a:lnTo>
                <a:lnTo>
                  <a:pt x="213637" y="230350"/>
                </a:lnTo>
                <a:lnTo>
                  <a:pt x="181513" y="261418"/>
                </a:lnTo>
                <a:lnTo>
                  <a:pt x="151662" y="294006"/>
                </a:lnTo>
                <a:lnTo>
                  <a:pt x="124184" y="328034"/>
                </a:lnTo>
                <a:lnTo>
                  <a:pt x="99178" y="363420"/>
                </a:lnTo>
                <a:lnTo>
                  <a:pt x="76743" y="400086"/>
                </a:lnTo>
                <a:lnTo>
                  <a:pt x="56977" y="437950"/>
                </a:lnTo>
                <a:lnTo>
                  <a:pt x="39980" y="476932"/>
                </a:lnTo>
                <a:lnTo>
                  <a:pt x="25851" y="516952"/>
                </a:lnTo>
                <a:lnTo>
                  <a:pt x="14690" y="557929"/>
                </a:lnTo>
                <a:lnTo>
                  <a:pt x="6595" y="599783"/>
                </a:lnTo>
                <a:lnTo>
                  <a:pt x="1665" y="642433"/>
                </a:lnTo>
                <a:lnTo>
                  <a:pt x="0" y="685800"/>
                </a:lnTo>
                <a:lnTo>
                  <a:pt x="1665" y="729166"/>
                </a:lnTo>
                <a:lnTo>
                  <a:pt x="6595" y="771816"/>
                </a:lnTo>
                <a:lnTo>
                  <a:pt x="14690" y="813670"/>
                </a:lnTo>
                <a:lnTo>
                  <a:pt x="25851" y="854647"/>
                </a:lnTo>
                <a:lnTo>
                  <a:pt x="39980" y="894667"/>
                </a:lnTo>
                <a:lnTo>
                  <a:pt x="56977" y="933649"/>
                </a:lnTo>
                <a:lnTo>
                  <a:pt x="76743" y="971513"/>
                </a:lnTo>
                <a:lnTo>
                  <a:pt x="99178" y="1008179"/>
                </a:lnTo>
                <a:lnTo>
                  <a:pt x="124184" y="1043565"/>
                </a:lnTo>
                <a:lnTo>
                  <a:pt x="151662" y="1077593"/>
                </a:lnTo>
                <a:lnTo>
                  <a:pt x="181513" y="1110181"/>
                </a:lnTo>
                <a:lnTo>
                  <a:pt x="213637" y="1141249"/>
                </a:lnTo>
                <a:lnTo>
                  <a:pt x="247935" y="1170717"/>
                </a:lnTo>
                <a:lnTo>
                  <a:pt x="284309" y="1198504"/>
                </a:lnTo>
                <a:lnTo>
                  <a:pt x="322658" y="1224531"/>
                </a:lnTo>
                <a:lnTo>
                  <a:pt x="362885" y="1248715"/>
                </a:lnTo>
                <a:lnTo>
                  <a:pt x="404889" y="1270978"/>
                </a:lnTo>
                <a:lnTo>
                  <a:pt x="448573" y="1291239"/>
                </a:lnTo>
                <a:lnTo>
                  <a:pt x="493836" y="1309417"/>
                </a:lnTo>
                <a:lnTo>
                  <a:pt x="540579" y="1325432"/>
                </a:lnTo>
                <a:lnTo>
                  <a:pt x="588704" y="1339204"/>
                </a:lnTo>
                <a:lnTo>
                  <a:pt x="638111" y="1350652"/>
                </a:lnTo>
                <a:lnTo>
                  <a:pt x="688702" y="1359696"/>
                </a:lnTo>
                <a:lnTo>
                  <a:pt x="740376" y="1366255"/>
                </a:lnTo>
                <a:lnTo>
                  <a:pt x="793036" y="1370250"/>
                </a:lnTo>
                <a:lnTo>
                  <a:pt x="846582" y="1371600"/>
                </a:lnTo>
                <a:lnTo>
                  <a:pt x="900127" y="1370250"/>
                </a:lnTo>
                <a:lnTo>
                  <a:pt x="952787" y="1366255"/>
                </a:lnTo>
                <a:lnTo>
                  <a:pt x="1004461" y="1359696"/>
                </a:lnTo>
                <a:lnTo>
                  <a:pt x="1055052" y="1350652"/>
                </a:lnTo>
                <a:lnTo>
                  <a:pt x="1104459" y="1339204"/>
                </a:lnTo>
                <a:lnTo>
                  <a:pt x="1152584" y="1325432"/>
                </a:lnTo>
                <a:lnTo>
                  <a:pt x="1199327" y="1309417"/>
                </a:lnTo>
                <a:lnTo>
                  <a:pt x="1244590" y="1291239"/>
                </a:lnTo>
                <a:lnTo>
                  <a:pt x="1288274" y="1270978"/>
                </a:lnTo>
                <a:lnTo>
                  <a:pt x="1330278" y="1248715"/>
                </a:lnTo>
                <a:lnTo>
                  <a:pt x="1370505" y="1224531"/>
                </a:lnTo>
                <a:lnTo>
                  <a:pt x="1408854" y="1198504"/>
                </a:lnTo>
                <a:lnTo>
                  <a:pt x="1445228" y="1170717"/>
                </a:lnTo>
                <a:lnTo>
                  <a:pt x="1479526" y="1141249"/>
                </a:lnTo>
                <a:lnTo>
                  <a:pt x="1511650" y="1110181"/>
                </a:lnTo>
                <a:lnTo>
                  <a:pt x="1541501" y="1077593"/>
                </a:lnTo>
                <a:lnTo>
                  <a:pt x="1568979" y="1043565"/>
                </a:lnTo>
                <a:lnTo>
                  <a:pt x="1593985" y="1008179"/>
                </a:lnTo>
                <a:lnTo>
                  <a:pt x="1616420" y="971513"/>
                </a:lnTo>
                <a:lnTo>
                  <a:pt x="1636186" y="933649"/>
                </a:lnTo>
                <a:lnTo>
                  <a:pt x="1653183" y="894667"/>
                </a:lnTo>
                <a:lnTo>
                  <a:pt x="1667312" y="854647"/>
                </a:lnTo>
                <a:lnTo>
                  <a:pt x="1678473" y="813670"/>
                </a:lnTo>
                <a:lnTo>
                  <a:pt x="1686568" y="771816"/>
                </a:lnTo>
                <a:lnTo>
                  <a:pt x="1691498" y="729166"/>
                </a:lnTo>
                <a:lnTo>
                  <a:pt x="1693164" y="685800"/>
                </a:lnTo>
                <a:lnTo>
                  <a:pt x="1691498" y="642433"/>
                </a:lnTo>
                <a:lnTo>
                  <a:pt x="1686568" y="599783"/>
                </a:lnTo>
                <a:lnTo>
                  <a:pt x="1678473" y="557929"/>
                </a:lnTo>
                <a:lnTo>
                  <a:pt x="1667312" y="516952"/>
                </a:lnTo>
                <a:lnTo>
                  <a:pt x="1653183" y="476932"/>
                </a:lnTo>
                <a:lnTo>
                  <a:pt x="1636186" y="437950"/>
                </a:lnTo>
                <a:lnTo>
                  <a:pt x="1616420" y="400086"/>
                </a:lnTo>
                <a:lnTo>
                  <a:pt x="1593985" y="363420"/>
                </a:lnTo>
                <a:lnTo>
                  <a:pt x="1568979" y="328034"/>
                </a:lnTo>
                <a:lnTo>
                  <a:pt x="1541501" y="294006"/>
                </a:lnTo>
                <a:lnTo>
                  <a:pt x="1511650" y="261418"/>
                </a:lnTo>
                <a:lnTo>
                  <a:pt x="1479526" y="230350"/>
                </a:lnTo>
                <a:lnTo>
                  <a:pt x="1445228" y="200882"/>
                </a:lnTo>
                <a:lnTo>
                  <a:pt x="1408854" y="173095"/>
                </a:lnTo>
                <a:lnTo>
                  <a:pt x="1370505" y="147068"/>
                </a:lnTo>
                <a:lnTo>
                  <a:pt x="1330278" y="122884"/>
                </a:lnTo>
                <a:lnTo>
                  <a:pt x="1288274" y="100621"/>
                </a:lnTo>
                <a:lnTo>
                  <a:pt x="1244590" y="80360"/>
                </a:lnTo>
                <a:lnTo>
                  <a:pt x="1199327" y="62182"/>
                </a:lnTo>
                <a:lnTo>
                  <a:pt x="1152584" y="46167"/>
                </a:lnTo>
                <a:lnTo>
                  <a:pt x="1104459" y="32395"/>
                </a:lnTo>
                <a:lnTo>
                  <a:pt x="1055052" y="20947"/>
                </a:lnTo>
                <a:lnTo>
                  <a:pt x="1004461" y="11903"/>
                </a:lnTo>
                <a:lnTo>
                  <a:pt x="952787" y="5344"/>
                </a:lnTo>
                <a:lnTo>
                  <a:pt x="900127" y="1349"/>
                </a:lnTo>
                <a:lnTo>
                  <a:pt x="846582" y="0"/>
                </a:lnTo>
                <a:close/>
              </a:path>
            </a:pathLst>
          </a:custGeom>
          <a:solidFill>
            <a:srgbClr val="B1CAE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81600" y="1438655"/>
            <a:ext cx="600455" cy="9418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84520" y="1466088"/>
            <a:ext cx="856487" cy="3429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96484" y="1010411"/>
            <a:ext cx="856488" cy="5989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29255" y="1909572"/>
            <a:ext cx="1355090" cy="1097280"/>
          </a:xfrm>
          <a:custGeom>
            <a:avLst/>
            <a:gdLst/>
            <a:ahLst/>
            <a:cxnLst/>
            <a:rect l="l" t="t" r="r" b="b"/>
            <a:pathLst>
              <a:path w="1355089" h="1097280">
                <a:moveTo>
                  <a:pt x="677418" y="0"/>
                </a:moveTo>
                <a:lnTo>
                  <a:pt x="624476" y="1650"/>
                </a:lnTo>
                <a:lnTo>
                  <a:pt x="572649" y="6520"/>
                </a:lnTo>
                <a:lnTo>
                  <a:pt x="522087" y="14489"/>
                </a:lnTo>
                <a:lnTo>
                  <a:pt x="472941" y="25433"/>
                </a:lnTo>
                <a:lnTo>
                  <a:pt x="425362" y="39231"/>
                </a:lnTo>
                <a:lnTo>
                  <a:pt x="379500" y="55761"/>
                </a:lnTo>
                <a:lnTo>
                  <a:pt x="335505" y="74901"/>
                </a:lnTo>
                <a:lnTo>
                  <a:pt x="293529" y="96530"/>
                </a:lnTo>
                <a:lnTo>
                  <a:pt x="253721" y="120524"/>
                </a:lnTo>
                <a:lnTo>
                  <a:pt x="216233" y="146763"/>
                </a:lnTo>
                <a:lnTo>
                  <a:pt x="181214" y="175125"/>
                </a:lnTo>
                <a:lnTo>
                  <a:pt x="148816" y="205486"/>
                </a:lnTo>
                <a:lnTo>
                  <a:pt x="119189" y="237726"/>
                </a:lnTo>
                <a:lnTo>
                  <a:pt x="92484" y="271723"/>
                </a:lnTo>
                <a:lnTo>
                  <a:pt x="68851" y="307354"/>
                </a:lnTo>
                <a:lnTo>
                  <a:pt x="48440" y="344498"/>
                </a:lnTo>
                <a:lnTo>
                  <a:pt x="31403" y="383033"/>
                </a:lnTo>
                <a:lnTo>
                  <a:pt x="17890" y="422836"/>
                </a:lnTo>
                <a:lnTo>
                  <a:pt x="8051" y="463786"/>
                </a:lnTo>
                <a:lnTo>
                  <a:pt x="2038" y="505761"/>
                </a:lnTo>
                <a:lnTo>
                  <a:pt x="0" y="548639"/>
                </a:lnTo>
                <a:lnTo>
                  <a:pt x="2038" y="591518"/>
                </a:lnTo>
                <a:lnTo>
                  <a:pt x="8051" y="633493"/>
                </a:lnTo>
                <a:lnTo>
                  <a:pt x="17890" y="674443"/>
                </a:lnTo>
                <a:lnTo>
                  <a:pt x="31403" y="714246"/>
                </a:lnTo>
                <a:lnTo>
                  <a:pt x="48440" y="752781"/>
                </a:lnTo>
                <a:lnTo>
                  <a:pt x="68851" y="789925"/>
                </a:lnTo>
                <a:lnTo>
                  <a:pt x="92484" y="825556"/>
                </a:lnTo>
                <a:lnTo>
                  <a:pt x="119189" y="859553"/>
                </a:lnTo>
                <a:lnTo>
                  <a:pt x="148816" y="891793"/>
                </a:lnTo>
                <a:lnTo>
                  <a:pt x="181214" y="922154"/>
                </a:lnTo>
                <a:lnTo>
                  <a:pt x="216233" y="950516"/>
                </a:lnTo>
                <a:lnTo>
                  <a:pt x="253721" y="976755"/>
                </a:lnTo>
                <a:lnTo>
                  <a:pt x="293529" y="1000749"/>
                </a:lnTo>
                <a:lnTo>
                  <a:pt x="335505" y="1022378"/>
                </a:lnTo>
                <a:lnTo>
                  <a:pt x="379500" y="1041518"/>
                </a:lnTo>
                <a:lnTo>
                  <a:pt x="425362" y="1058048"/>
                </a:lnTo>
                <a:lnTo>
                  <a:pt x="472941" y="1071846"/>
                </a:lnTo>
                <a:lnTo>
                  <a:pt x="522087" y="1082790"/>
                </a:lnTo>
                <a:lnTo>
                  <a:pt x="572649" y="1090759"/>
                </a:lnTo>
                <a:lnTo>
                  <a:pt x="624476" y="1095629"/>
                </a:lnTo>
                <a:lnTo>
                  <a:pt x="677418" y="1097279"/>
                </a:lnTo>
                <a:lnTo>
                  <a:pt x="730359" y="1095629"/>
                </a:lnTo>
                <a:lnTo>
                  <a:pt x="782186" y="1090759"/>
                </a:lnTo>
                <a:lnTo>
                  <a:pt x="832748" y="1082790"/>
                </a:lnTo>
                <a:lnTo>
                  <a:pt x="881894" y="1071846"/>
                </a:lnTo>
                <a:lnTo>
                  <a:pt x="929473" y="1058048"/>
                </a:lnTo>
                <a:lnTo>
                  <a:pt x="975335" y="1041518"/>
                </a:lnTo>
                <a:lnTo>
                  <a:pt x="1019330" y="1022378"/>
                </a:lnTo>
                <a:lnTo>
                  <a:pt x="1061306" y="1000749"/>
                </a:lnTo>
                <a:lnTo>
                  <a:pt x="1101114" y="976755"/>
                </a:lnTo>
                <a:lnTo>
                  <a:pt x="1138602" y="950516"/>
                </a:lnTo>
                <a:lnTo>
                  <a:pt x="1173621" y="922154"/>
                </a:lnTo>
                <a:lnTo>
                  <a:pt x="1206019" y="891793"/>
                </a:lnTo>
                <a:lnTo>
                  <a:pt x="1235646" y="859553"/>
                </a:lnTo>
                <a:lnTo>
                  <a:pt x="1262351" y="825556"/>
                </a:lnTo>
                <a:lnTo>
                  <a:pt x="1285984" y="789925"/>
                </a:lnTo>
                <a:lnTo>
                  <a:pt x="1306395" y="752781"/>
                </a:lnTo>
                <a:lnTo>
                  <a:pt x="1323432" y="714246"/>
                </a:lnTo>
                <a:lnTo>
                  <a:pt x="1336945" y="674443"/>
                </a:lnTo>
                <a:lnTo>
                  <a:pt x="1346784" y="633493"/>
                </a:lnTo>
                <a:lnTo>
                  <a:pt x="1352797" y="591518"/>
                </a:lnTo>
                <a:lnTo>
                  <a:pt x="1354835" y="548639"/>
                </a:lnTo>
                <a:lnTo>
                  <a:pt x="1352797" y="505761"/>
                </a:lnTo>
                <a:lnTo>
                  <a:pt x="1346784" y="463786"/>
                </a:lnTo>
                <a:lnTo>
                  <a:pt x="1336945" y="422836"/>
                </a:lnTo>
                <a:lnTo>
                  <a:pt x="1323432" y="383033"/>
                </a:lnTo>
                <a:lnTo>
                  <a:pt x="1306395" y="344498"/>
                </a:lnTo>
                <a:lnTo>
                  <a:pt x="1285984" y="307354"/>
                </a:lnTo>
                <a:lnTo>
                  <a:pt x="1262351" y="271723"/>
                </a:lnTo>
                <a:lnTo>
                  <a:pt x="1235646" y="237726"/>
                </a:lnTo>
                <a:lnTo>
                  <a:pt x="1206019" y="205486"/>
                </a:lnTo>
                <a:lnTo>
                  <a:pt x="1173621" y="175125"/>
                </a:lnTo>
                <a:lnTo>
                  <a:pt x="1138602" y="146763"/>
                </a:lnTo>
                <a:lnTo>
                  <a:pt x="1101114" y="120524"/>
                </a:lnTo>
                <a:lnTo>
                  <a:pt x="1061306" y="96530"/>
                </a:lnTo>
                <a:lnTo>
                  <a:pt x="1019330" y="74901"/>
                </a:lnTo>
                <a:lnTo>
                  <a:pt x="975335" y="55761"/>
                </a:lnTo>
                <a:lnTo>
                  <a:pt x="929473" y="39231"/>
                </a:lnTo>
                <a:lnTo>
                  <a:pt x="881894" y="25433"/>
                </a:lnTo>
                <a:lnTo>
                  <a:pt x="832748" y="14489"/>
                </a:lnTo>
                <a:lnTo>
                  <a:pt x="782186" y="6520"/>
                </a:lnTo>
                <a:lnTo>
                  <a:pt x="730359" y="1650"/>
                </a:lnTo>
                <a:lnTo>
                  <a:pt x="677418" y="0"/>
                </a:lnTo>
                <a:close/>
              </a:path>
            </a:pathLst>
          </a:custGeom>
          <a:solidFill>
            <a:srgbClr val="B1CAE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02635" y="1946148"/>
            <a:ext cx="548639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44495" y="2008632"/>
            <a:ext cx="731519" cy="100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95601" y="3371469"/>
            <a:ext cx="2623439" cy="46393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437118" y="1494027"/>
            <a:ext cx="286385" cy="386715"/>
          </a:xfrm>
          <a:custGeom>
            <a:avLst/>
            <a:gdLst/>
            <a:ahLst/>
            <a:cxnLst/>
            <a:rect l="l" t="t" r="r" b="b"/>
            <a:pathLst>
              <a:path w="286384" h="386714">
                <a:moveTo>
                  <a:pt x="0" y="0"/>
                </a:moveTo>
                <a:lnTo>
                  <a:pt x="152526" y="386588"/>
                </a:lnTo>
                <a:lnTo>
                  <a:pt x="286257" y="110489"/>
                </a:lnTo>
                <a:lnTo>
                  <a:pt x="0" y="0"/>
                </a:lnTo>
                <a:close/>
              </a:path>
            </a:pathLst>
          </a:custGeom>
          <a:solidFill>
            <a:srgbClr val="B1CAE0">
              <a:alpha val="7803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700259" y="2753867"/>
            <a:ext cx="881380" cy="1762125"/>
          </a:xfrm>
          <a:custGeom>
            <a:avLst/>
            <a:gdLst/>
            <a:ahLst/>
            <a:cxnLst/>
            <a:rect l="l" t="t" r="r" b="b"/>
            <a:pathLst>
              <a:path w="881379" h="1762125">
                <a:moveTo>
                  <a:pt x="0" y="1761743"/>
                </a:moveTo>
                <a:lnTo>
                  <a:pt x="880872" y="1761743"/>
                </a:lnTo>
                <a:lnTo>
                  <a:pt x="880872" y="0"/>
                </a:lnTo>
                <a:lnTo>
                  <a:pt x="0" y="0"/>
                </a:lnTo>
                <a:lnTo>
                  <a:pt x="0" y="1761743"/>
                </a:lnTo>
                <a:close/>
              </a:path>
            </a:pathLst>
          </a:custGeom>
          <a:solidFill>
            <a:srgbClr val="99C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581893" y="2754629"/>
            <a:ext cx="0" cy="1760855"/>
          </a:xfrm>
          <a:custGeom>
            <a:avLst/>
            <a:gdLst/>
            <a:ahLst/>
            <a:cxnLst/>
            <a:rect l="l" t="t" r="r" b="b"/>
            <a:pathLst>
              <a:path h="1760854">
                <a:moveTo>
                  <a:pt x="0" y="0"/>
                </a:moveTo>
                <a:lnTo>
                  <a:pt x="0" y="1760855"/>
                </a:lnTo>
              </a:path>
            </a:pathLst>
          </a:custGeom>
          <a:ln w="35052">
            <a:solidFill>
              <a:srgbClr val="0039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702545" y="3635502"/>
            <a:ext cx="1097280" cy="0"/>
          </a:xfrm>
          <a:custGeom>
            <a:avLst/>
            <a:gdLst/>
            <a:ahLst/>
            <a:cxnLst/>
            <a:rect l="l" t="t" r="r" b="b"/>
            <a:pathLst>
              <a:path w="1097279">
                <a:moveTo>
                  <a:pt x="0" y="0"/>
                </a:moveTo>
                <a:lnTo>
                  <a:pt x="1097279" y="0"/>
                </a:lnTo>
              </a:path>
            </a:pathLst>
          </a:custGeom>
          <a:ln w="35051">
            <a:solidFill>
              <a:srgbClr val="0039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742426" y="3508324"/>
            <a:ext cx="9074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003970"/>
                </a:solidFill>
                <a:latin typeface="Arial"/>
                <a:cs typeface="Arial"/>
              </a:rPr>
              <a:t>Episódica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824464" y="3508324"/>
            <a:ext cx="10871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003970"/>
                </a:solidFill>
                <a:latin typeface="Arial"/>
                <a:cs typeface="Arial"/>
              </a:rPr>
              <a:t>Sustentável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000233" y="4545838"/>
            <a:ext cx="10414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003970"/>
                </a:solidFill>
                <a:latin typeface="Arial"/>
                <a:cs typeface="Arial"/>
              </a:rPr>
              <a:t>Otimização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883902" y="2495169"/>
            <a:ext cx="13817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003970"/>
                </a:solidFill>
                <a:latin typeface="Arial"/>
                <a:cs typeface="Arial"/>
              </a:rPr>
              <a:t>Transformação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461260" y="5377815"/>
            <a:ext cx="250190" cy="428625"/>
          </a:xfrm>
          <a:custGeom>
            <a:avLst/>
            <a:gdLst/>
            <a:ahLst/>
            <a:cxnLst/>
            <a:rect l="l" t="t" r="r" b="b"/>
            <a:pathLst>
              <a:path w="250189" h="428625">
                <a:moveTo>
                  <a:pt x="142366" y="0"/>
                </a:moveTo>
                <a:lnTo>
                  <a:pt x="136003" y="869"/>
                </a:lnTo>
                <a:lnTo>
                  <a:pt x="131841" y="11144"/>
                </a:lnTo>
                <a:lnTo>
                  <a:pt x="128561" y="25181"/>
                </a:lnTo>
                <a:lnTo>
                  <a:pt x="124840" y="37338"/>
                </a:lnTo>
                <a:lnTo>
                  <a:pt x="107314" y="74676"/>
                </a:lnTo>
                <a:lnTo>
                  <a:pt x="89566" y="130778"/>
                </a:lnTo>
                <a:lnTo>
                  <a:pt x="70103" y="194691"/>
                </a:lnTo>
                <a:lnTo>
                  <a:pt x="54943" y="243924"/>
                </a:lnTo>
                <a:lnTo>
                  <a:pt x="39496" y="294919"/>
                </a:lnTo>
                <a:lnTo>
                  <a:pt x="20558" y="358638"/>
                </a:lnTo>
                <a:lnTo>
                  <a:pt x="0" y="428625"/>
                </a:lnTo>
                <a:lnTo>
                  <a:pt x="48259" y="422732"/>
                </a:lnTo>
                <a:lnTo>
                  <a:pt x="179704" y="422732"/>
                </a:lnTo>
                <a:lnTo>
                  <a:pt x="224565" y="422606"/>
                </a:lnTo>
                <a:lnTo>
                  <a:pt x="237998" y="419778"/>
                </a:lnTo>
                <a:lnTo>
                  <a:pt x="247650" y="408965"/>
                </a:lnTo>
                <a:lnTo>
                  <a:pt x="249767" y="387409"/>
                </a:lnTo>
                <a:lnTo>
                  <a:pt x="245443" y="357962"/>
                </a:lnTo>
                <a:lnTo>
                  <a:pt x="238380" y="325504"/>
                </a:lnTo>
                <a:lnTo>
                  <a:pt x="232282" y="294919"/>
                </a:lnTo>
                <a:lnTo>
                  <a:pt x="222964" y="239123"/>
                </a:lnTo>
                <a:lnTo>
                  <a:pt x="207363" y="158202"/>
                </a:lnTo>
                <a:lnTo>
                  <a:pt x="196131" y="106560"/>
                </a:lnTo>
                <a:lnTo>
                  <a:pt x="177835" y="57739"/>
                </a:lnTo>
                <a:lnTo>
                  <a:pt x="152427" y="11737"/>
                </a:lnTo>
                <a:lnTo>
                  <a:pt x="142366" y="0"/>
                </a:lnTo>
                <a:close/>
              </a:path>
              <a:path w="250189" h="428625">
                <a:moveTo>
                  <a:pt x="179704" y="422732"/>
                </a:moveTo>
                <a:lnTo>
                  <a:pt x="48259" y="422732"/>
                </a:lnTo>
                <a:lnTo>
                  <a:pt x="101504" y="423589"/>
                </a:lnTo>
                <a:lnTo>
                  <a:pt x="145129" y="423696"/>
                </a:lnTo>
                <a:lnTo>
                  <a:pt x="179704" y="422732"/>
                </a:lnTo>
                <a:close/>
              </a:path>
              <a:path w="250189" h="428625">
                <a:moveTo>
                  <a:pt x="224565" y="422606"/>
                </a:moveTo>
                <a:lnTo>
                  <a:pt x="203073" y="422606"/>
                </a:lnTo>
                <a:lnTo>
                  <a:pt x="222821" y="422973"/>
                </a:lnTo>
                <a:lnTo>
                  <a:pt x="224565" y="422606"/>
                </a:lnTo>
                <a:close/>
              </a:path>
            </a:pathLst>
          </a:custGeom>
          <a:solidFill>
            <a:srgbClr val="46A2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30396" y="5377815"/>
            <a:ext cx="250190" cy="428625"/>
          </a:xfrm>
          <a:custGeom>
            <a:avLst/>
            <a:gdLst/>
            <a:ahLst/>
            <a:cxnLst/>
            <a:rect l="l" t="t" r="r" b="b"/>
            <a:pathLst>
              <a:path w="250189" h="428625">
                <a:moveTo>
                  <a:pt x="142366" y="0"/>
                </a:moveTo>
                <a:lnTo>
                  <a:pt x="136003" y="869"/>
                </a:lnTo>
                <a:lnTo>
                  <a:pt x="131841" y="11144"/>
                </a:lnTo>
                <a:lnTo>
                  <a:pt x="128561" y="25181"/>
                </a:lnTo>
                <a:lnTo>
                  <a:pt x="124840" y="37338"/>
                </a:lnTo>
                <a:lnTo>
                  <a:pt x="107314" y="74676"/>
                </a:lnTo>
                <a:lnTo>
                  <a:pt x="89566" y="130778"/>
                </a:lnTo>
                <a:lnTo>
                  <a:pt x="70103" y="194691"/>
                </a:lnTo>
                <a:lnTo>
                  <a:pt x="54943" y="243924"/>
                </a:lnTo>
                <a:lnTo>
                  <a:pt x="39496" y="294919"/>
                </a:lnTo>
                <a:lnTo>
                  <a:pt x="20558" y="358638"/>
                </a:lnTo>
                <a:lnTo>
                  <a:pt x="0" y="428625"/>
                </a:lnTo>
                <a:lnTo>
                  <a:pt x="48259" y="422732"/>
                </a:lnTo>
                <a:lnTo>
                  <a:pt x="179704" y="422732"/>
                </a:lnTo>
                <a:lnTo>
                  <a:pt x="224565" y="422606"/>
                </a:lnTo>
                <a:lnTo>
                  <a:pt x="237998" y="419778"/>
                </a:lnTo>
                <a:lnTo>
                  <a:pt x="247650" y="408965"/>
                </a:lnTo>
                <a:lnTo>
                  <a:pt x="249767" y="387409"/>
                </a:lnTo>
                <a:lnTo>
                  <a:pt x="245443" y="357962"/>
                </a:lnTo>
                <a:lnTo>
                  <a:pt x="238380" y="325504"/>
                </a:lnTo>
                <a:lnTo>
                  <a:pt x="232282" y="294919"/>
                </a:lnTo>
                <a:lnTo>
                  <a:pt x="222964" y="239123"/>
                </a:lnTo>
                <a:lnTo>
                  <a:pt x="207363" y="158202"/>
                </a:lnTo>
                <a:lnTo>
                  <a:pt x="196131" y="106560"/>
                </a:lnTo>
                <a:lnTo>
                  <a:pt x="177835" y="57739"/>
                </a:lnTo>
                <a:lnTo>
                  <a:pt x="152427" y="11737"/>
                </a:lnTo>
                <a:lnTo>
                  <a:pt x="142366" y="0"/>
                </a:lnTo>
                <a:close/>
              </a:path>
              <a:path w="250189" h="428625">
                <a:moveTo>
                  <a:pt x="179704" y="422732"/>
                </a:moveTo>
                <a:lnTo>
                  <a:pt x="48259" y="422732"/>
                </a:lnTo>
                <a:lnTo>
                  <a:pt x="101504" y="423589"/>
                </a:lnTo>
                <a:lnTo>
                  <a:pt x="145129" y="423696"/>
                </a:lnTo>
                <a:lnTo>
                  <a:pt x="179704" y="422732"/>
                </a:lnTo>
                <a:close/>
              </a:path>
              <a:path w="250189" h="428625">
                <a:moveTo>
                  <a:pt x="224565" y="422606"/>
                </a:moveTo>
                <a:lnTo>
                  <a:pt x="203073" y="422606"/>
                </a:lnTo>
                <a:lnTo>
                  <a:pt x="222821" y="422973"/>
                </a:lnTo>
                <a:lnTo>
                  <a:pt x="224565" y="422606"/>
                </a:lnTo>
                <a:close/>
              </a:path>
            </a:pathLst>
          </a:custGeom>
          <a:solidFill>
            <a:srgbClr val="46A2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419344" y="5377815"/>
            <a:ext cx="250190" cy="428625"/>
          </a:xfrm>
          <a:custGeom>
            <a:avLst/>
            <a:gdLst/>
            <a:ahLst/>
            <a:cxnLst/>
            <a:rect l="l" t="t" r="r" b="b"/>
            <a:pathLst>
              <a:path w="250189" h="428625">
                <a:moveTo>
                  <a:pt x="142366" y="0"/>
                </a:moveTo>
                <a:lnTo>
                  <a:pt x="136003" y="869"/>
                </a:lnTo>
                <a:lnTo>
                  <a:pt x="131841" y="11144"/>
                </a:lnTo>
                <a:lnTo>
                  <a:pt x="128561" y="25181"/>
                </a:lnTo>
                <a:lnTo>
                  <a:pt x="124840" y="37338"/>
                </a:lnTo>
                <a:lnTo>
                  <a:pt x="107314" y="74676"/>
                </a:lnTo>
                <a:lnTo>
                  <a:pt x="89566" y="130778"/>
                </a:lnTo>
                <a:lnTo>
                  <a:pt x="70103" y="194691"/>
                </a:lnTo>
                <a:lnTo>
                  <a:pt x="54943" y="243924"/>
                </a:lnTo>
                <a:lnTo>
                  <a:pt x="39496" y="294919"/>
                </a:lnTo>
                <a:lnTo>
                  <a:pt x="20558" y="358638"/>
                </a:lnTo>
                <a:lnTo>
                  <a:pt x="0" y="428625"/>
                </a:lnTo>
                <a:lnTo>
                  <a:pt x="48259" y="422732"/>
                </a:lnTo>
                <a:lnTo>
                  <a:pt x="179704" y="422732"/>
                </a:lnTo>
                <a:lnTo>
                  <a:pt x="224565" y="422606"/>
                </a:lnTo>
                <a:lnTo>
                  <a:pt x="237997" y="419778"/>
                </a:lnTo>
                <a:lnTo>
                  <a:pt x="247650" y="408965"/>
                </a:lnTo>
                <a:lnTo>
                  <a:pt x="249767" y="387409"/>
                </a:lnTo>
                <a:lnTo>
                  <a:pt x="245443" y="357962"/>
                </a:lnTo>
                <a:lnTo>
                  <a:pt x="238380" y="325504"/>
                </a:lnTo>
                <a:lnTo>
                  <a:pt x="232282" y="294919"/>
                </a:lnTo>
                <a:lnTo>
                  <a:pt x="222964" y="239123"/>
                </a:lnTo>
                <a:lnTo>
                  <a:pt x="207363" y="158202"/>
                </a:lnTo>
                <a:lnTo>
                  <a:pt x="196131" y="106560"/>
                </a:lnTo>
                <a:lnTo>
                  <a:pt x="177835" y="57739"/>
                </a:lnTo>
                <a:lnTo>
                  <a:pt x="152427" y="11737"/>
                </a:lnTo>
                <a:lnTo>
                  <a:pt x="142366" y="0"/>
                </a:lnTo>
                <a:close/>
              </a:path>
              <a:path w="250189" h="428625">
                <a:moveTo>
                  <a:pt x="179704" y="422732"/>
                </a:moveTo>
                <a:lnTo>
                  <a:pt x="48259" y="422732"/>
                </a:lnTo>
                <a:lnTo>
                  <a:pt x="101504" y="423589"/>
                </a:lnTo>
                <a:lnTo>
                  <a:pt x="145129" y="423696"/>
                </a:lnTo>
                <a:lnTo>
                  <a:pt x="179704" y="422732"/>
                </a:lnTo>
                <a:close/>
              </a:path>
              <a:path w="250189" h="428625">
                <a:moveTo>
                  <a:pt x="224565" y="422606"/>
                </a:moveTo>
                <a:lnTo>
                  <a:pt x="203072" y="422606"/>
                </a:lnTo>
                <a:lnTo>
                  <a:pt x="222821" y="422973"/>
                </a:lnTo>
                <a:lnTo>
                  <a:pt x="224565" y="422606"/>
                </a:lnTo>
                <a:close/>
              </a:path>
            </a:pathLst>
          </a:custGeom>
          <a:solidFill>
            <a:srgbClr val="46A2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36825" y="4991280"/>
            <a:ext cx="365760" cy="246379"/>
          </a:xfrm>
          <a:custGeom>
            <a:avLst/>
            <a:gdLst/>
            <a:ahLst/>
            <a:cxnLst/>
            <a:rect l="l" t="t" r="r" b="b"/>
            <a:pathLst>
              <a:path w="365759" h="246379">
                <a:moveTo>
                  <a:pt x="304716" y="0"/>
                </a:moveTo>
                <a:lnTo>
                  <a:pt x="257394" y="7481"/>
                </a:lnTo>
                <a:lnTo>
                  <a:pt x="202549" y="25985"/>
                </a:lnTo>
                <a:lnTo>
                  <a:pt x="143791" y="54937"/>
                </a:lnTo>
                <a:lnTo>
                  <a:pt x="89013" y="90830"/>
                </a:lnTo>
                <a:lnTo>
                  <a:pt x="45245" y="128662"/>
                </a:lnTo>
                <a:lnTo>
                  <a:pt x="14802" y="165616"/>
                </a:lnTo>
                <a:lnTo>
                  <a:pt x="0" y="198875"/>
                </a:lnTo>
                <a:lnTo>
                  <a:pt x="3151" y="225625"/>
                </a:lnTo>
                <a:lnTo>
                  <a:pt x="24609" y="241967"/>
                </a:lnTo>
                <a:lnTo>
                  <a:pt x="60783" y="246117"/>
                </a:lnTo>
                <a:lnTo>
                  <a:pt x="108077" y="238655"/>
                </a:lnTo>
                <a:lnTo>
                  <a:pt x="162895" y="220159"/>
                </a:lnTo>
                <a:lnTo>
                  <a:pt x="221642" y="191208"/>
                </a:lnTo>
                <a:lnTo>
                  <a:pt x="276425" y="155313"/>
                </a:lnTo>
                <a:lnTo>
                  <a:pt x="320204" y="117475"/>
                </a:lnTo>
                <a:lnTo>
                  <a:pt x="350664" y="80501"/>
                </a:lnTo>
                <a:lnTo>
                  <a:pt x="365487" y="47204"/>
                </a:lnTo>
                <a:lnTo>
                  <a:pt x="362358" y="20393"/>
                </a:lnTo>
                <a:lnTo>
                  <a:pt x="340907" y="4112"/>
                </a:lnTo>
                <a:lnTo>
                  <a:pt x="304716" y="0"/>
                </a:lnTo>
                <a:close/>
              </a:path>
            </a:pathLst>
          </a:custGeom>
          <a:solidFill>
            <a:srgbClr val="6696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18340" y="4991280"/>
            <a:ext cx="365760" cy="246379"/>
          </a:xfrm>
          <a:custGeom>
            <a:avLst/>
            <a:gdLst/>
            <a:ahLst/>
            <a:cxnLst/>
            <a:rect l="l" t="t" r="r" b="b"/>
            <a:pathLst>
              <a:path w="365760" h="246379">
                <a:moveTo>
                  <a:pt x="304656" y="0"/>
                </a:moveTo>
                <a:lnTo>
                  <a:pt x="257334" y="7481"/>
                </a:lnTo>
                <a:lnTo>
                  <a:pt x="202489" y="25985"/>
                </a:lnTo>
                <a:lnTo>
                  <a:pt x="143731" y="54937"/>
                </a:lnTo>
                <a:lnTo>
                  <a:pt x="88961" y="90830"/>
                </a:lnTo>
                <a:lnTo>
                  <a:pt x="45214" y="128662"/>
                </a:lnTo>
                <a:lnTo>
                  <a:pt x="14791" y="165616"/>
                </a:lnTo>
                <a:lnTo>
                  <a:pt x="0" y="198875"/>
                </a:lnTo>
                <a:lnTo>
                  <a:pt x="3142" y="225625"/>
                </a:lnTo>
                <a:lnTo>
                  <a:pt x="24593" y="241967"/>
                </a:lnTo>
                <a:lnTo>
                  <a:pt x="60784" y="246117"/>
                </a:lnTo>
                <a:lnTo>
                  <a:pt x="108106" y="238655"/>
                </a:lnTo>
                <a:lnTo>
                  <a:pt x="162951" y="220159"/>
                </a:lnTo>
                <a:lnTo>
                  <a:pt x="221709" y="191208"/>
                </a:lnTo>
                <a:lnTo>
                  <a:pt x="276479" y="155313"/>
                </a:lnTo>
                <a:lnTo>
                  <a:pt x="320226" y="117475"/>
                </a:lnTo>
                <a:lnTo>
                  <a:pt x="350649" y="80501"/>
                </a:lnTo>
                <a:lnTo>
                  <a:pt x="365440" y="47204"/>
                </a:lnTo>
                <a:lnTo>
                  <a:pt x="362298" y="20393"/>
                </a:lnTo>
                <a:lnTo>
                  <a:pt x="340847" y="4112"/>
                </a:lnTo>
                <a:lnTo>
                  <a:pt x="304656" y="0"/>
                </a:lnTo>
                <a:close/>
              </a:path>
            </a:pathLst>
          </a:custGeom>
          <a:solidFill>
            <a:srgbClr val="6696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188378" y="4991280"/>
            <a:ext cx="365760" cy="246379"/>
          </a:xfrm>
          <a:custGeom>
            <a:avLst/>
            <a:gdLst/>
            <a:ahLst/>
            <a:cxnLst/>
            <a:rect l="l" t="t" r="r" b="b"/>
            <a:pathLst>
              <a:path w="365760" h="246379">
                <a:moveTo>
                  <a:pt x="304770" y="0"/>
                </a:moveTo>
                <a:lnTo>
                  <a:pt x="257448" y="7481"/>
                </a:lnTo>
                <a:lnTo>
                  <a:pt x="202603" y="25985"/>
                </a:lnTo>
                <a:lnTo>
                  <a:pt x="143845" y="54937"/>
                </a:lnTo>
                <a:lnTo>
                  <a:pt x="89062" y="90830"/>
                </a:lnTo>
                <a:lnTo>
                  <a:pt x="45283" y="128662"/>
                </a:lnTo>
                <a:lnTo>
                  <a:pt x="14823" y="165616"/>
                </a:lnTo>
                <a:lnTo>
                  <a:pt x="0" y="198875"/>
                </a:lnTo>
                <a:lnTo>
                  <a:pt x="3129" y="225625"/>
                </a:lnTo>
                <a:lnTo>
                  <a:pt x="24628" y="241967"/>
                </a:lnTo>
                <a:lnTo>
                  <a:pt x="60825" y="246117"/>
                </a:lnTo>
                <a:lnTo>
                  <a:pt x="108129" y="238655"/>
                </a:lnTo>
                <a:lnTo>
                  <a:pt x="162950" y="220159"/>
                </a:lnTo>
                <a:lnTo>
                  <a:pt x="221696" y="191208"/>
                </a:lnTo>
                <a:lnTo>
                  <a:pt x="276478" y="155313"/>
                </a:lnTo>
                <a:lnTo>
                  <a:pt x="320258" y="117475"/>
                </a:lnTo>
                <a:lnTo>
                  <a:pt x="350718" y="80501"/>
                </a:lnTo>
                <a:lnTo>
                  <a:pt x="365541" y="47204"/>
                </a:lnTo>
                <a:lnTo>
                  <a:pt x="362412" y="20393"/>
                </a:lnTo>
                <a:lnTo>
                  <a:pt x="340961" y="4112"/>
                </a:lnTo>
                <a:lnTo>
                  <a:pt x="304770" y="0"/>
                </a:lnTo>
                <a:close/>
              </a:path>
            </a:pathLst>
          </a:custGeom>
          <a:solidFill>
            <a:srgbClr val="6696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664118" y="4991280"/>
            <a:ext cx="365760" cy="246379"/>
          </a:xfrm>
          <a:custGeom>
            <a:avLst/>
            <a:gdLst/>
            <a:ahLst/>
            <a:cxnLst/>
            <a:rect l="l" t="t" r="r" b="b"/>
            <a:pathLst>
              <a:path w="365760" h="246379">
                <a:moveTo>
                  <a:pt x="304715" y="0"/>
                </a:moveTo>
                <a:lnTo>
                  <a:pt x="257411" y="7481"/>
                </a:lnTo>
                <a:lnTo>
                  <a:pt x="202591" y="25985"/>
                </a:lnTo>
                <a:lnTo>
                  <a:pt x="143845" y="54937"/>
                </a:lnTo>
                <a:lnTo>
                  <a:pt x="89062" y="90830"/>
                </a:lnTo>
                <a:lnTo>
                  <a:pt x="45283" y="128662"/>
                </a:lnTo>
                <a:lnTo>
                  <a:pt x="14823" y="165616"/>
                </a:lnTo>
                <a:lnTo>
                  <a:pt x="0" y="198875"/>
                </a:lnTo>
                <a:lnTo>
                  <a:pt x="3129" y="225625"/>
                </a:lnTo>
                <a:lnTo>
                  <a:pt x="24628" y="241967"/>
                </a:lnTo>
                <a:lnTo>
                  <a:pt x="60825" y="246117"/>
                </a:lnTo>
                <a:lnTo>
                  <a:pt x="108129" y="238655"/>
                </a:lnTo>
                <a:lnTo>
                  <a:pt x="162950" y="220159"/>
                </a:lnTo>
                <a:lnTo>
                  <a:pt x="221696" y="191208"/>
                </a:lnTo>
                <a:lnTo>
                  <a:pt x="276479" y="155313"/>
                </a:lnTo>
                <a:lnTo>
                  <a:pt x="320258" y="117475"/>
                </a:lnTo>
                <a:lnTo>
                  <a:pt x="350718" y="80501"/>
                </a:lnTo>
                <a:lnTo>
                  <a:pt x="365541" y="47204"/>
                </a:lnTo>
                <a:lnTo>
                  <a:pt x="362412" y="20393"/>
                </a:lnTo>
                <a:lnTo>
                  <a:pt x="340912" y="4112"/>
                </a:lnTo>
                <a:lnTo>
                  <a:pt x="304715" y="0"/>
                </a:lnTo>
                <a:close/>
              </a:path>
            </a:pathLst>
          </a:custGeom>
          <a:solidFill>
            <a:srgbClr val="6696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00505" y="4994957"/>
            <a:ext cx="1708785" cy="798830"/>
          </a:xfrm>
          <a:custGeom>
            <a:avLst/>
            <a:gdLst/>
            <a:ahLst/>
            <a:cxnLst/>
            <a:rect l="l" t="t" r="r" b="b"/>
            <a:pathLst>
              <a:path w="1708785" h="798829">
                <a:moveTo>
                  <a:pt x="0" y="793753"/>
                </a:moveTo>
                <a:lnTo>
                  <a:pt x="4432" y="772500"/>
                </a:lnTo>
                <a:lnTo>
                  <a:pt x="9613" y="746572"/>
                </a:lnTo>
                <a:lnTo>
                  <a:pt x="15658" y="716470"/>
                </a:lnTo>
                <a:lnTo>
                  <a:pt x="30809" y="645737"/>
                </a:lnTo>
                <a:lnTo>
                  <a:pt x="40148" y="606103"/>
                </a:lnTo>
                <a:lnTo>
                  <a:pt x="50818" y="564290"/>
                </a:lnTo>
                <a:lnTo>
                  <a:pt x="62936" y="520797"/>
                </a:lnTo>
                <a:lnTo>
                  <a:pt x="76618" y="476122"/>
                </a:lnTo>
                <a:lnTo>
                  <a:pt x="91982" y="430765"/>
                </a:lnTo>
                <a:lnTo>
                  <a:pt x="109143" y="385224"/>
                </a:lnTo>
                <a:lnTo>
                  <a:pt x="128219" y="339999"/>
                </a:lnTo>
                <a:lnTo>
                  <a:pt x="149325" y="295588"/>
                </a:lnTo>
                <a:lnTo>
                  <a:pt x="172579" y="252491"/>
                </a:lnTo>
                <a:lnTo>
                  <a:pt x="198097" y="211205"/>
                </a:lnTo>
                <a:lnTo>
                  <a:pt x="225996" y="172231"/>
                </a:lnTo>
                <a:lnTo>
                  <a:pt x="256393" y="136066"/>
                </a:lnTo>
                <a:lnTo>
                  <a:pt x="289404" y="103211"/>
                </a:lnTo>
                <a:lnTo>
                  <a:pt x="325145" y="74164"/>
                </a:lnTo>
                <a:lnTo>
                  <a:pt x="363733" y="49423"/>
                </a:lnTo>
                <a:lnTo>
                  <a:pt x="405286" y="29488"/>
                </a:lnTo>
                <a:lnTo>
                  <a:pt x="449919" y="14858"/>
                </a:lnTo>
                <a:lnTo>
                  <a:pt x="497749" y="6032"/>
                </a:lnTo>
                <a:lnTo>
                  <a:pt x="548894" y="3508"/>
                </a:lnTo>
                <a:lnTo>
                  <a:pt x="618498" y="729"/>
                </a:lnTo>
                <a:lnTo>
                  <a:pt x="685766" y="0"/>
                </a:lnTo>
                <a:lnTo>
                  <a:pt x="750713" y="1270"/>
                </a:lnTo>
                <a:lnTo>
                  <a:pt x="813359" y="4491"/>
                </a:lnTo>
                <a:lnTo>
                  <a:pt x="873720" y="9611"/>
                </a:lnTo>
                <a:lnTo>
                  <a:pt x="931812" y="16582"/>
                </a:lnTo>
                <a:lnTo>
                  <a:pt x="987655" y="25352"/>
                </a:lnTo>
                <a:lnTo>
                  <a:pt x="1041265" y="35872"/>
                </a:lnTo>
                <a:lnTo>
                  <a:pt x="1092659" y="48092"/>
                </a:lnTo>
                <a:lnTo>
                  <a:pt x="1141855" y="61961"/>
                </a:lnTo>
                <a:lnTo>
                  <a:pt x="1188871" y="77431"/>
                </a:lnTo>
                <a:lnTo>
                  <a:pt x="1233723" y="94449"/>
                </a:lnTo>
                <a:lnTo>
                  <a:pt x="1276429" y="112968"/>
                </a:lnTo>
                <a:lnTo>
                  <a:pt x="1317006" y="132936"/>
                </a:lnTo>
                <a:lnTo>
                  <a:pt x="1355472" y="154304"/>
                </a:lnTo>
                <a:lnTo>
                  <a:pt x="1391843" y="177021"/>
                </a:lnTo>
                <a:lnTo>
                  <a:pt x="1426139" y="201038"/>
                </a:lnTo>
                <a:lnTo>
                  <a:pt x="1458375" y="226305"/>
                </a:lnTo>
                <a:lnTo>
                  <a:pt x="1488569" y="252770"/>
                </a:lnTo>
                <a:lnTo>
                  <a:pt x="1516739" y="280386"/>
                </a:lnTo>
                <a:lnTo>
                  <a:pt x="1542901" y="309100"/>
                </a:lnTo>
                <a:lnTo>
                  <a:pt x="1567074" y="338865"/>
                </a:lnTo>
                <a:lnTo>
                  <a:pt x="1609519" y="401341"/>
                </a:lnTo>
                <a:lnTo>
                  <a:pt x="1644214" y="467414"/>
                </a:lnTo>
                <a:lnTo>
                  <a:pt x="1671297" y="536684"/>
                </a:lnTo>
                <a:lnTo>
                  <a:pt x="1690907" y="608751"/>
                </a:lnTo>
                <a:lnTo>
                  <a:pt x="1703183" y="683215"/>
                </a:lnTo>
                <a:lnTo>
                  <a:pt x="1706614" y="721220"/>
                </a:lnTo>
                <a:lnTo>
                  <a:pt x="1708264" y="759675"/>
                </a:lnTo>
                <a:lnTo>
                  <a:pt x="1708150" y="798528"/>
                </a:lnTo>
              </a:path>
            </a:pathLst>
          </a:custGeom>
          <a:ln w="47244">
            <a:solidFill>
              <a:srgbClr val="005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931158" y="4994957"/>
            <a:ext cx="1718945" cy="798830"/>
          </a:xfrm>
          <a:custGeom>
            <a:avLst/>
            <a:gdLst/>
            <a:ahLst/>
            <a:cxnLst/>
            <a:rect l="l" t="t" r="r" b="b"/>
            <a:pathLst>
              <a:path w="1718945" h="798829">
                <a:moveTo>
                  <a:pt x="0" y="798528"/>
                </a:moveTo>
                <a:lnTo>
                  <a:pt x="4479" y="777251"/>
                </a:lnTo>
                <a:lnTo>
                  <a:pt x="9799" y="751254"/>
                </a:lnTo>
                <a:lnTo>
                  <a:pt x="16067" y="721040"/>
                </a:lnTo>
                <a:lnTo>
                  <a:pt x="31882" y="649976"/>
                </a:lnTo>
                <a:lnTo>
                  <a:pt x="41646" y="610132"/>
                </a:lnTo>
                <a:lnTo>
                  <a:pt x="52792" y="568084"/>
                </a:lnTo>
                <a:lnTo>
                  <a:pt x="65428" y="524334"/>
                </a:lnTo>
                <a:lnTo>
                  <a:pt x="79663" y="479387"/>
                </a:lnTo>
                <a:lnTo>
                  <a:pt x="95606" y="433744"/>
                </a:lnTo>
                <a:lnTo>
                  <a:pt x="113365" y="387910"/>
                </a:lnTo>
                <a:lnTo>
                  <a:pt x="133048" y="342387"/>
                </a:lnTo>
                <a:lnTo>
                  <a:pt x="154763" y="297678"/>
                </a:lnTo>
                <a:lnTo>
                  <a:pt x="178620" y="254287"/>
                </a:lnTo>
                <a:lnTo>
                  <a:pt x="204726" y="212716"/>
                </a:lnTo>
                <a:lnTo>
                  <a:pt x="233190" y="173469"/>
                </a:lnTo>
                <a:lnTo>
                  <a:pt x="264121" y="137048"/>
                </a:lnTo>
                <a:lnTo>
                  <a:pt x="297626" y="103957"/>
                </a:lnTo>
                <a:lnTo>
                  <a:pt x="333814" y="74699"/>
                </a:lnTo>
                <a:lnTo>
                  <a:pt x="372794" y="49777"/>
                </a:lnTo>
                <a:lnTo>
                  <a:pt x="414675" y="29693"/>
                </a:lnTo>
                <a:lnTo>
                  <a:pt x="459563" y="14952"/>
                </a:lnTo>
                <a:lnTo>
                  <a:pt x="507569" y="6056"/>
                </a:lnTo>
                <a:lnTo>
                  <a:pt x="558800" y="3508"/>
                </a:lnTo>
                <a:lnTo>
                  <a:pt x="628447" y="729"/>
                </a:lnTo>
                <a:lnTo>
                  <a:pt x="695756" y="0"/>
                </a:lnTo>
                <a:lnTo>
                  <a:pt x="760745" y="1270"/>
                </a:lnTo>
                <a:lnTo>
                  <a:pt x="823429" y="4491"/>
                </a:lnTo>
                <a:lnTo>
                  <a:pt x="883828" y="9611"/>
                </a:lnTo>
                <a:lnTo>
                  <a:pt x="941957" y="16582"/>
                </a:lnTo>
                <a:lnTo>
                  <a:pt x="997835" y="25352"/>
                </a:lnTo>
                <a:lnTo>
                  <a:pt x="1051479" y="35872"/>
                </a:lnTo>
                <a:lnTo>
                  <a:pt x="1102907" y="48092"/>
                </a:lnTo>
                <a:lnTo>
                  <a:pt x="1152135" y="61961"/>
                </a:lnTo>
                <a:lnTo>
                  <a:pt x="1199180" y="77431"/>
                </a:lnTo>
                <a:lnTo>
                  <a:pt x="1244062" y="94449"/>
                </a:lnTo>
                <a:lnTo>
                  <a:pt x="1286796" y="112968"/>
                </a:lnTo>
                <a:lnTo>
                  <a:pt x="1327399" y="132936"/>
                </a:lnTo>
                <a:lnTo>
                  <a:pt x="1365891" y="154304"/>
                </a:lnTo>
                <a:lnTo>
                  <a:pt x="1402287" y="177021"/>
                </a:lnTo>
                <a:lnTo>
                  <a:pt x="1436605" y="201038"/>
                </a:lnTo>
                <a:lnTo>
                  <a:pt x="1468863" y="226305"/>
                </a:lnTo>
                <a:lnTo>
                  <a:pt x="1499078" y="252770"/>
                </a:lnTo>
                <a:lnTo>
                  <a:pt x="1527267" y="280386"/>
                </a:lnTo>
                <a:lnTo>
                  <a:pt x="1553447" y="309100"/>
                </a:lnTo>
                <a:lnTo>
                  <a:pt x="1577637" y="338865"/>
                </a:lnTo>
                <a:lnTo>
                  <a:pt x="1620112" y="401341"/>
                </a:lnTo>
                <a:lnTo>
                  <a:pt x="1654832" y="467414"/>
                </a:lnTo>
                <a:lnTo>
                  <a:pt x="1681935" y="536684"/>
                </a:lnTo>
                <a:lnTo>
                  <a:pt x="1701560" y="608751"/>
                </a:lnTo>
                <a:lnTo>
                  <a:pt x="1713845" y="683215"/>
                </a:lnTo>
                <a:lnTo>
                  <a:pt x="1717280" y="721220"/>
                </a:lnTo>
                <a:lnTo>
                  <a:pt x="1718931" y="759675"/>
                </a:lnTo>
                <a:lnTo>
                  <a:pt x="1718817" y="798528"/>
                </a:lnTo>
              </a:path>
            </a:pathLst>
          </a:custGeom>
          <a:ln w="472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417058" y="4994957"/>
            <a:ext cx="1718945" cy="798830"/>
          </a:xfrm>
          <a:custGeom>
            <a:avLst/>
            <a:gdLst/>
            <a:ahLst/>
            <a:cxnLst/>
            <a:rect l="l" t="t" r="r" b="b"/>
            <a:pathLst>
              <a:path w="1718945" h="798829">
                <a:moveTo>
                  <a:pt x="0" y="798528"/>
                </a:moveTo>
                <a:lnTo>
                  <a:pt x="4479" y="777251"/>
                </a:lnTo>
                <a:lnTo>
                  <a:pt x="9799" y="751254"/>
                </a:lnTo>
                <a:lnTo>
                  <a:pt x="16067" y="721040"/>
                </a:lnTo>
                <a:lnTo>
                  <a:pt x="31882" y="649976"/>
                </a:lnTo>
                <a:lnTo>
                  <a:pt x="41646" y="610132"/>
                </a:lnTo>
                <a:lnTo>
                  <a:pt x="52792" y="568084"/>
                </a:lnTo>
                <a:lnTo>
                  <a:pt x="65428" y="524334"/>
                </a:lnTo>
                <a:lnTo>
                  <a:pt x="79663" y="479387"/>
                </a:lnTo>
                <a:lnTo>
                  <a:pt x="95606" y="433744"/>
                </a:lnTo>
                <a:lnTo>
                  <a:pt x="113365" y="387910"/>
                </a:lnTo>
                <a:lnTo>
                  <a:pt x="133048" y="342387"/>
                </a:lnTo>
                <a:lnTo>
                  <a:pt x="154763" y="297678"/>
                </a:lnTo>
                <a:lnTo>
                  <a:pt x="178620" y="254287"/>
                </a:lnTo>
                <a:lnTo>
                  <a:pt x="204726" y="212716"/>
                </a:lnTo>
                <a:lnTo>
                  <a:pt x="233190" y="173469"/>
                </a:lnTo>
                <a:lnTo>
                  <a:pt x="264121" y="137048"/>
                </a:lnTo>
                <a:lnTo>
                  <a:pt x="297626" y="103957"/>
                </a:lnTo>
                <a:lnTo>
                  <a:pt x="333814" y="74699"/>
                </a:lnTo>
                <a:lnTo>
                  <a:pt x="372794" y="49777"/>
                </a:lnTo>
                <a:lnTo>
                  <a:pt x="414675" y="29693"/>
                </a:lnTo>
                <a:lnTo>
                  <a:pt x="459563" y="14952"/>
                </a:lnTo>
                <a:lnTo>
                  <a:pt x="507569" y="6056"/>
                </a:lnTo>
                <a:lnTo>
                  <a:pt x="558800" y="3508"/>
                </a:lnTo>
                <a:lnTo>
                  <a:pt x="628447" y="729"/>
                </a:lnTo>
                <a:lnTo>
                  <a:pt x="695756" y="0"/>
                </a:lnTo>
                <a:lnTo>
                  <a:pt x="760745" y="1270"/>
                </a:lnTo>
                <a:lnTo>
                  <a:pt x="823429" y="4491"/>
                </a:lnTo>
                <a:lnTo>
                  <a:pt x="883828" y="9611"/>
                </a:lnTo>
                <a:lnTo>
                  <a:pt x="941957" y="16582"/>
                </a:lnTo>
                <a:lnTo>
                  <a:pt x="997835" y="25352"/>
                </a:lnTo>
                <a:lnTo>
                  <a:pt x="1051479" y="35872"/>
                </a:lnTo>
                <a:lnTo>
                  <a:pt x="1102907" y="48092"/>
                </a:lnTo>
                <a:lnTo>
                  <a:pt x="1152135" y="61961"/>
                </a:lnTo>
                <a:lnTo>
                  <a:pt x="1199180" y="77431"/>
                </a:lnTo>
                <a:lnTo>
                  <a:pt x="1244062" y="94449"/>
                </a:lnTo>
                <a:lnTo>
                  <a:pt x="1286796" y="112968"/>
                </a:lnTo>
                <a:lnTo>
                  <a:pt x="1327399" y="132936"/>
                </a:lnTo>
                <a:lnTo>
                  <a:pt x="1365891" y="154304"/>
                </a:lnTo>
                <a:lnTo>
                  <a:pt x="1402287" y="177021"/>
                </a:lnTo>
                <a:lnTo>
                  <a:pt x="1436605" y="201038"/>
                </a:lnTo>
                <a:lnTo>
                  <a:pt x="1468863" y="226305"/>
                </a:lnTo>
                <a:lnTo>
                  <a:pt x="1499078" y="252770"/>
                </a:lnTo>
                <a:lnTo>
                  <a:pt x="1527267" y="280386"/>
                </a:lnTo>
                <a:lnTo>
                  <a:pt x="1553447" y="309100"/>
                </a:lnTo>
                <a:lnTo>
                  <a:pt x="1577637" y="338865"/>
                </a:lnTo>
                <a:lnTo>
                  <a:pt x="1620112" y="401341"/>
                </a:lnTo>
                <a:lnTo>
                  <a:pt x="1654832" y="467414"/>
                </a:lnTo>
                <a:lnTo>
                  <a:pt x="1681935" y="536684"/>
                </a:lnTo>
                <a:lnTo>
                  <a:pt x="1701560" y="608751"/>
                </a:lnTo>
                <a:lnTo>
                  <a:pt x="1713845" y="683215"/>
                </a:lnTo>
                <a:lnTo>
                  <a:pt x="1717280" y="721220"/>
                </a:lnTo>
                <a:lnTo>
                  <a:pt x="1718931" y="759675"/>
                </a:lnTo>
                <a:lnTo>
                  <a:pt x="1718817" y="798528"/>
                </a:lnTo>
              </a:path>
            </a:pathLst>
          </a:custGeom>
          <a:ln w="47243">
            <a:solidFill>
              <a:srgbClr val="005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5710809" y="5274309"/>
            <a:ext cx="1311910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599440" marR="5080" indent="-587375">
              <a:lnSpc>
                <a:spcPts val="1730"/>
              </a:lnSpc>
              <a:spcBef>
                <a:spcPts val="310"/>
              </a:spcBef>
            </a:pPr>
            <a:r>
              <a:rPr sz="1600" spc="-5" dirty="0">
                <a:latin typeface="Arial"/>
                <a:cs typeface="Arial"/>
              </a:rPr>
              <a:t>Administração  3</a:t>
            </a:r>
            <a:endParaRPr sz="16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462022" y="4994957"/>
            <a:ext cx="1718945" cy="798830"/>
          </a:xfrm>
          <a:custGeom>
            <a:avLst/>
            <a:gdLst/>
            <a:ahLst/>
            <a:cxnLst/>
            <a:rect l="l" t="t" r="r" b="b"/>
            <a:pathLst>
              <a:path w="1718945" h="798829">
                <a:moveTo>
                  <a:pt x="0" y="798528"/>
                </a:moveTo>
                <a:lnTo>
                  <a:pt x="4479" y="777251"/>
                </a:lnTo>
                <a:lnTo>
                  <a:pt x="9799" y="751254"/>
                </a:lnTo>
                <a:lnTo>
                  <a:pt x="16067" y="721040"/>
                </a:lnTo>
                <a:lnTo>
                  <a:pt x="31882" y="649976"/>
                </a:lnTo>
                <a:lnTo>
                  <a:pt x="41646" y="610132"/>
                </a:lnTo>
                <a:lnTo>
                  <a:pt x="52792" y="568084"/>
                </a:lnTo>
                <a:lnTo>
                  <a:pt x="65428" y="524334"/>
                </a:lnTo>
                <a:lnTo>
                  <a:pt x="79663" y="479387"/>
                </a:lnTo>
                <a:lnTo>
                  <a:pt x="95606" y="433744"/>
                </a:lnTo>
                <a:lnTo>
                  <a:pt x="113365" y="387910"/>
                </a:lnTo>
                <a:lnTo>
                  <a:pt x="133048" y="342387"/>
                </a:lnTo>
                <a:lnTo>
                  <a:pt x="154763" y="297678"/>
                </a:lnTo>
                <a:lnTo>
                  <a:pt x="178620" y="254287"/>
                </a:lnTo>
                <a:lnTo>
                  <a:pt x="204726" y="212716"/>
                </a:lnTo>
                <a:lnTo>
                  <a:pt x="233190" y="173469"/>
                </a:lnTo>
                <a:lnTo>
                  <a:pt x="264121" y="137048"/>
                </a:lnTo>
                <a:lnTo>
                  <a:pt x="297626" y="103957"/>
                </a:lnTo>
                <a:lnTo>
                  <a:pt x="333814" y="74699"/>
                </a:lnTo>
                <a:lnTo>
                  <a:pt x="372794" y="49777"/>
                </a:lnTo>
                <a:lnTo>
                  <a:pt x="414675" y="29693"/>
                </a:lnTo>
                <a:lnTo>
                  <a:pt x="459563" y="14952"/>
                </a:lnTo>
                <a:lnTo>
                  <a:pt x="507569" y="6056"/>
                </a:lnTo>
                <a:lnTo>
                  <a:pt x="558800" y="3508"/>
                </a:lnTo>
                <a:lnTo>
                  <a:pt x="628447" y="729"/>
                </a:lnTo>
                <a:lnTo>
                  <a:pt x="695756" y="0"/>
                </a:lnTo>
                <a:lnTo>
                  <a:pt x="760745" y="1270"/>
                </a:lnTo>
                <a:lnTo>
                  <a:pt x="823429" y="4491"/>
                </a:lnTo>
                <a:lnTo>
                  <a:pt x="883828" y="9611"/>
                </a:lnTo>
                <a:lnTo>
                  <a:pt x="941957" y="16582"/>
                </a:lnTo>
                <a:lnTo>
                  <a:pt x="997835" y="25352"/>
                </a:lnTo>
                <a:lnTo>
                  <a:pt x="1051479" y="35872"/>
                </a:lnTo>
                <a:lnTo>
                  <a:pt x="1102907" y="48092"/>
                </a:lnTo>
                <a:lnTo>
                  <a:pt x="1152135" y="61961"/>
                </a:lnTo>
                <a:lnTo>
                  <a:pt x="1199180" y="77431"/>
                </a:lnTo>
                <a:lnTo>
                  <a:pt x="1244062" y="94449"/>
                </a:lnTo>
                <a:lnTo>
                  <a:pt x="1286796" y="112968"/>
                </a:lnTo>
                <a:lnTo>
                  <a:pt x="1327399" y="132936"/>
                </a:lnTo>
                <a:lnTo>
                  <a:pt x="1365891" y="154304"/>
                </a:lnTo>
                <a:lnTo>
                  <a:pt x="1402287" y="177021"/>
                </a:lnTo>
                <a:lnTo>
                  <a:pt x="1436605" y="201038"/>
                </a:lnTo>
                <a:lnTo>
                  <a:pt x="1468863" y="226305"/>
                </a:lnTo>
                <a:lnTo>
                  <a:pt x="1499078" y="252770"/>
                </a:lnTo>
                <a:lnTo>
                  <a:pt x="1527267" y="280386"/>
                </a:lnTo>
                <a:lnTo>
                  <a:pt x="1553447" y="309100"/>
                </a:lnTo>
                <a:lnTo>
                  <a:pt x="1577637" y="338865"/>
                </a:lnTo>
                <a:lnTo>
                  <a:pt x="1620112" y="401341"/>
                </a:lnTo>
                <a:lnTo>
                  <a:pt x="1654832" y="467414"/>
                </a:lnTo>
                <a:lnTo>
                  <a:pt x="1681935" y="536684"/>
                </a:lnTo>
                <a:lnTo>
                  <a:pt x="1701560" y="608751"/>
                </a:lnTo>
                <a:lnTo>
                  <a:pt x="1713845" y="683215"/>
                </a:lnTo>
                <a:lnTo>
                  <a:pt x="1717280" y="721220"/>
                </a:lnTo>
                <a:lnTo>
                  <a:pt x="1718931" y="759675"/>
                </a:lnTo>
                <a:lnTo>
                  <a:pt x="1718817" y="798528"/>
                </a:lnTo>
              </a:path>
            </a:pathLst>
          </a:custGeom>
          <a:ln w="472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2688082" y="5274309"/>
            <a:ext cx="1311910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542925" marR="5080" indent="-530860">
              <a:lnSpc>
                <a:spcPts val="1730"/>
              </a:lnSpc>
              <a:spcBef>
                <a:spcPts val="310"/>
              </a:spcBef>
            </a:pPr>
            <a:r>
              <a:rPr sz="1600" spc="-5" dirty="0">
                <a:latin typeface="Arial"/>
                <a:cs typeface="Arial"/>
              </a:rPr>
              <a:t>Administração  2a</a:t>
            </a:r>
            <a:endParaRPr sz="16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173982" y="5274309"/>
            <a:ext cx="1311910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542925" marR="5080" indent="-530860">
              <a:lnSpc>
                <a:spcPts val="1730"/>
              </a:lnSpc>
              <a:spcBef>
                <a:spcPts val="310"/>
              </a:spcBef>
            </a:pPr>
            <a:r>
              <a:rPr sz="1600" spc="-5" dirty="0">
                <a:latin typeface="Arial"/>
                <a:cs typeface="Arial"/>
              </a:rPr>
              <a:t>Administração  2b</a:t>
            </a:r>
            <a:endParaRPr sz="1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54379" y="5274309"/>
            <a:ext cx="1311910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599440" marR="5080" indent="-587375">
              <a:lnSpc>
                <a:spcPts val="1730"/>
              </a:lnSpc>
              <a:spcBef>
                <a:spcPts val="310"/>
              </a:spcBef>
            </a:pPr>
            <a:r>
              <a:rPr sz="1600" spc="-5" dirty="0">
                <a:latin typeface="Arial"/>
                <a:cs typeface="Arial"/>
              </a:rPr>
              <a:t>Administração  1</a:t>
            </a:r>
            <a:endParaRPr sz="16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108304" y="6109935"/>
            <a:ext cx="302260" cy="222250"/>
          </a:xfrm>
          <a:custGeom>
            <a:avLst/>
            <a:gdLst/>
            <a:ahLst/>
            <a:cxnLst/>
            <a:rect l="l" t="t" r="r" b="b"/>
            <a:pathLst>
              <a:path w="302259" h="222250">
                <a:moveTo>
                  <a:pt x="224420" y="0"/>
                </a:moveTo>
                <a:lnTo>
                  <a:pt x="169014" y="10774"/>
                </a:lnTo>
                <a:lnTo>
                  <a:pt x="108888" y="37474"/>
                </a:lnTo>
                <a:lnTo>
                  <a:pt x="55358" y="75712"/>
                </a:lnTo>
                <a:lnTo>
                  <a:pt x="17947" y="117965"/>
                </a:lnTo>
                <a:lnTo>
                  <a:pt x="0" y="159187"/>
                </a:lnTo>
                <a:lnTo>
                  <a:pt x="4862" y="194332"/>
                </a:lnTo>
                <a:lnTo>
                  <a:pt x="32663" y="216364"/>
                </a:lnTo>
                <a:lnTo>
                  <a:pt x="77286" y="221832"/>
                </a:lnTo>
                <a:lnTo>
                  <a:pt x="132684" y="211057"/>
                </a:lnTo>
                <a:lnTo>
                  <a:pt x="192810" y="184362"/>
                </a:lnTo>
                <a:lnTo>
                  <a:pt x="246352" y="146125"/>
                </a:lnTo>
                <a:lnTo>
                  <a:pt x="283773" y="103871"/>
                </a:lnTo>
                <a:lnTo>
                  <a:pt x="301716" y="62649"/>
                </a:lnTo>
                <a:lnTo>
                  <a:pt x="296823" y="27505"/>
                </a:lnTo>
                <a:lnTo>
                  <a:pt x="269044" y="5470"/>
                </a:lnTo>
                <a:lnTo>
                  <a:pt x="224420" y="0"/>
                </a:lnTo>
                <a:close/>
              </a:path>
            </a:pathLst>
          </a:custGeom>
          <a:solidFill>
            <a:srgbClr val="6696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415284" y="6058649"/>
            <a:ext cx="205740" cy="288925"/>
          </a:xfrm>
          <a:custGeom>
            <a:avLst/>
            <a:gdLst/>
            <a:ahLst/>
            <a:cxnLst/>
            <a:rect l="l" t="t" r="r" b="b"/>
            <a:pathLst>
              <a:path w="205739" h="288925">
                <a:moveTo>
                  <a:pt x="117220" y="0"/>
                </a:moveTo>
                <a:lnTo>
                  <a:pt x="111942" y="616"/>
                </a:lnTo>
                <a:lnTo>
                  <a:pt x="108521" y="7542"/>
                </a:lnTo>
                <a:lnTo>
                  <a:pt x="105862" y="16989"/>
                </a:lnTo>
                <a:lnTo>
                  <a:pt x="102869" y="25171"/>
                </a:lnTo>
                <a:lnTo>
                  <a:pt x="81750" y="66945"/>
                </a:lnTo>
                <a:lnTo>
                  <a:pt x="65371" y="110584"/>
                </a:lnTo>
                <a:lnTo>
                  <a:pt x="45180" y="164366"/>
                </a:lnTo>
                <a:lnTo>
                  <a:pt x="39155" y="180564"/>
                </a:lnTo>
                <a:lnTo>
                  <a:pt x="24967" y="219398"/>
                </a:lnTo>
                <a:lnTo>
                  <a:pt x="16922" y="241655"/>
                </a:lnTo>
                <a:lnTo>
                  <a:pt x="0" y="288810"/>
                </a:lnTo>
                <a:lnTo>
                  <a:pt x="39624" y="284835"/>
                </a:lnTo>
                <a:lnTo>
                  <a:pt x="147954" y="284835"/>
                </a:lnTo>
                <a:lnTo>
                  <a:pt x="184864" y="284751"/>
                </a:lnTo>
                <a:lnTo>
                  <a:pt x="195889" y="282849"/>
                </a:lnTo>
                <a:lnTo>
                  <a:pt x="203835" y="275564"/>
                </a:lnTo>
                <a:lnTo>
                  <a:pt x="205583" y="261044"/>
                </a:lnTo>
                <a:lnTo>
                  <a:pt x="202009" y="241204"/>
                </a:lnTo>
                <a:lnTo>
                  <a:pt x="196173" y="219336"/>
                </a:lnTo>
                <a:lnTo>
                  <a:pt x="191135" y="198729"/>
                </a:lnTo>
                <a:lnTo>
                  <a:pt x="183546" y="161137"/>
                </a:lnTo>
                <a:lnTo>
                  <a:pt x="170676" y="106629"/>
                </a:lnTo>
                <a:lnTo>
                  <a:pt x="155066" y="55651"/>
                </a:lnTo>
                <a:lnTo>
                  <a:pt x="135858" y="21944"/>
                </a:lnTo>
                <a:lnTo>
                  <a:pt x="125491" y="7918"/>
                </a:lnTo>
                <a:lnTo>
                  <a:pt x="117220" y="0"/>
                </a:lnTo>
                <a:close/>
              </a:path>
              <a:path w="205739" h="288925">
                <a:moveTo>
                  <a:pt x="147954" y="284835"/>
                </a:moveTo>
                <a:lnTo>
                  <a:pt x="39624" y="284835"/>
                </a:lnTo>
                <a:lnTo>
                  <a:pt x="52693" y="285053"/>
                </a:lnTo>
                <a:lnTo>
                  <a:pt x="119455" y="285489"/>
                </a:lnTo>
                <a:lnTo>
                  <a:pt x="147954" y="284835"/>
                </a:lnTo>
                <a:close/>
              </a:path>
              <a:path w="205739" h="288925">
                <a:moveTo>
                  <a:pt x="184864" y="284751"/>
                </a:moveTo>
                <a:lnTo>
                  <a:pt x="167187" y="284751"/>
                </a:lnTo>
                <a:lnTo>
                  <a:pt x="183419" y="285000"/>
                </a:lnTo>
                <a:lnTo>
                  <a:pt x="184864" y="284751"/>
                </a:lnTo>
                <a:close/>
              </a:path>
            </a:pathLst>
          </a:custGeom>
          <a:solidFill>
            <a:srgbClr val="46A2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411211" y="4882896"/>
            <a:ext cx="1828800" cy="920750"/>
          </a:xfrm>
          <a:custGeom>
            <a:avLst/>
            <a:gdLst/>
            <a:ahLst/>
            <a:cxnLst/>
            <a:rect l="l" t="t" r="r" b="b"/>
            <a:pathLst>
              <a:path w="1828800" h="920750">
                <a:moveTo>
                  <a:pt x="0" y="920495"/>
                </a:moveTo>
                <a:lnTo>
                  <a:pt x="1828800" y="920495"/>
                </a:lnTo>
                <a:lnTo>
                  <a:pt x="1828800" y="0"/>
                </a:lnTo>
                <a:lnTo>
                  <a:pt x="0" y="0"/>
                </a:lnTo>
                <a:lnTo>
                  <a:pt x="0" y="920495"/>
                </a:lnTo>
                <a:close/>
              </a:path>
            </a:pathLst>
          </a:custGeom>
          <a:solidFill>
            <a:srgbClr val="FF000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005571" y="5035296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640079" h="640079">
                <a:moveTo>
                  <a:pt x="320039" y="0"/>
                </a:moveTo>
                <a:lnTo>
                  <a:pt x="272739" y="3469"/>
                </a:lnTo>
                <a:lnTo>
                  <a:pt x="227596" y="13547"/>
                </a:lnTo>
                <a:lnTo>
                  <a:pt x="185105" y="29740"/>
                </a:lnTo>
                <a:lnTo>
                  <a:pt x="145761" y="51552"/>
                </a:lnTo>
                <a:lnTo>
                  <a:pt x="110057" y="78490"/>
                </a:lnTo>
                <a:lnTo>
                  <a:pt x="78490" y="110057"/>
                </a:lnTo>
                <a:lnTo>
                  <a:pt x="51552" y="145761"/>
                </a:lnTo>
                <a:lnTo>
                  <a:pt x="29740" y="185105"/>
                </a:lnTo>
                <a:lnTo>
                  <a:pt x="13547" y="227596"/>
                </a:lnTo>
                <a:lnTo>
                  <a:pt x="3469" y="272739"/>
                </a:lnTo>
                <a:lnTo>
                  <a:pt x="0" y="320039"/>
                </a:lnTo>
                <a:lnTo>
                  <a:pt x="3469" y="367340"/>
                </a:lnTo>
                <a:lnTo>
                  <a:pt x="13547" y="412483"/>
                </a:lnTo>
                <a:lnTo>
                  <a:pt x="29740" y="454974"/>
                </a:lnTo>
                <a:lnTo>
                  <a:pt x="51552" y="494318"/>
                </a:lnTo>
                <a:lnTo>
                  <a:pt x="78490" y="530022"/>
                </a:lnTo>
                <a:lnTo>
                  <a:pt x="110057" y="561589"/>
                </a:lnTo>
                <a:lnTo>
                  <a:pt x="145761" y="588527"/>
                </a:lnTo>
                <a:lnTo>
                  <a:pt x="185105" y="610339"/>
                </a:lnTo>
                <a:lnTo>
                  <a:pt x="227596" y="626532"/>
                </a:lnTo>
                <a:lnTo>
                  <a:pt x="272739" y="636610"/>
                </a:lnTo>
                <a:lnTo>
                  <a:pt x="320039" y="640079"/>
                </a:lnTo>
                <a:lnTo>
                  <a:pt x="367340" y="636610"/>
                </a:lnTo>
                <a:lnTo>
                  <a:pt x="412483" y="626532"/>
                </a:lnTo>
                <a:lnTo>
                  <a:pt x="454974" y="610339"/>
                </a:lnTo>
                <a:lnTo>
                  <a:pt x="494318" y="588527"/>
                </a:lnTo>
                <a:lnTo>
                  <a:pt x="530022" y="561589"/>
                </a:lnTo>
                <a:lnTo>
                  <a:pt x="561589" y="530022"/>
                </a:lnTo>
                <a:lnTo>
                  <a:pt x="588527" y="494318"/>
                </a:lnTo>
                <a:lnTo>
                  <a:pt x="610339" y="454974"/>
                </a:lnTo>
                <a:lnTo>
                  <a:pt x="626532" y="412483"/>
                </a:lnTo>
                <a:lnTo>
                  <a:pt x="636610" y="367340"/>
                </a:lnTo>
                <a:lnTo>
                  <a:pt x="640079" y="320039"/>
                </a:lnTo>
                <a:lnTo>
                  <a:pt x="636610" y="272739"/>
                </a:lnTo>
                <a:lnTo>
                  <a:pt x="626532" y="227596"/>
                </a:lnTo>
                <a:lnTo>
                  <a:pt x="610339" y="185105"/>
                </a:lnTo>
                <a:lnTo>
                  <a:pt x="588527" y="145761"/>
                </a:lnTo>
                <a:lnTo>
                  <a:pt x="561589" y="110057"/>
                </a:lnTo>
                <a:lnTo>
                  <a:pt x="530022" y="78490"/>
                </a:lnTo>
                <a:lnTo>
                  <a:pt x="494318" y="51552"/>
                </a:lnTo>
                <a:lnTo>
                  <a:pt x="454974" y="29740"/>
                </a:lnTo>
                <a:lnTo>
                  <a:pt x="412483" y="13547"/>
                </a:lnTo>
                <a:lnTo>
                  <a:pt x="367340" y="3469"/>
                </a:lnTo>
                <a:lnTo>
                  <a:pt x="3200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005571" y="5035296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640079" h="640079">
                <a:moveTo>
                  <a:pt x="0" y="320039"/>
                </a:moveTo>
                <a:lnTo>
                  <a:pt x="3469" y="272739"/>
                </a:lnTo>
                <a:lnTo>
                  <a:pt x="13547" y="227596"/>
                </a:lnTo>
                <a:lnTo>
                  <a:pt x="29740" y="185105"/>
                </a:lnTo>
                <a:lnTo>
                  <a:pt x="51552" y="145761"/>
                </a:lnTo>
                <a:lnTo>
                  <a:pt x="78490" y="110057"/>
                </a:lnTo>
                <a:lnTo>
                  <a:pt x="110057" y="78490"/>
                </a:lnTo>
                <a:lnTo>
                  <a:pt x="145761" y="51552"/>
                </a:lnTo>
                <a:lnTo>
                  <a:pt x="185105" y="29740"/>
                </a:lnTo>
                <a:lnTo>
                  <a:pt x="227596" y="13547"/>
                </a:lnTo>
                <a:lnTo>
                  <a:pt x="272739" y="3469"/>
                </a:lnTo>
                <a:lnTo>
                  <a:pt x="320039" y="0"/>
                </a:lnTo>
                <a:lnTo>
                  <a:pt x="367340" y="3469"/>
                </a:lnTo>
                <a:lnTo>
                  <a:pt x="412483" y="13547"/>
                </a:lnTo>
                <a:lnTo>
                  <a:pt x="454974" y="29740"/>
                </a:lnTo>
                <a:lnTo>
                  <a:pt x="494318" y="51552"/>
                </a:lnTo>
                <a:lnTo>
                  <a:pt x="530022" y="78490"/>
                </a:lnTo>
                <a:lnTo>
                  <a:pt x="561589" y="110057"/>
                </a:lnTo>
                <a:lnTo>
                  <a:pt x="588527" y="145761"/>
                </a:lnTo>
                <a:lnTo>
                  <a:pt x="610339" y="185105"/>
                </a:lnTo>
                <a:lnTo>
                  <a:pt x="626532" y="227596"/>
                </a:lnTo>
                <a:lnTo>
                  <a:pt x="636610" y="272739"/>
                </a:lnTo>
                <a:lnTo>
                  <a:pt x="640079" y="320039"/>
                </a:lnTo>
                <a:lnTo>
                  <a:pt x="636610" y="367340"/>
                </a:lnTo>
                <a:lnTo>
                  <a:pt x="626532" y="412483"/>
                </a:lnTo>
                <a:lnTo>
                  <a:pt x="610339" y="454974"/>
                </a:lnTo>
                <a:lnTo>
                  <a:pt x="588527" y="494318"/>
                </a:lnTo>
                <a:lnTo>
                  <a:pt x="561589" y="530022"/>
                </a:lnTo>
                <a:lnTo>
                  <a:pt x="530022" y="561589"/>
                </a:lnTo>
                <a:lnTo>
                  <a:pt x="494318" y="588527"/>
                </a:lnTo>
                <a:lnTo>
                  <a:pt x="454974" y="610339"/>
                </a:lnTo>
                <a:lnTo>
                  <a:pt x="412483" y="626532"/>
                </a:lnTo>
                <a:lnTo>
                  <a:pt x="367340" y="636610"/>
                </a:lnTo>
                <a:lnTo>
                  <a:pt x="320039" y="640079"/>
                </a:lnTo>
                <a:lnTo>
                  <a:pt x="272739" y="636610"/>
                </a:lnTo>
                <a:lnTo>
                  <a:pt x="227596" y="626532"/>
                </a:lnTo>
                <a:lnTo>
                  <a:pt x="185105" y="610339"/>
                </a:lnTo>
                <a:lnTo>
                  <a:pt x="145761" y="588527"/>
                </a:lnTo>
                <a:lnTo>
                  <a:pt x="110057" y="561589"/>
                </a:lnTo>
                <a:lnTo>
                  <a:pt x="78490" y="530022"/>
                </a:lnTo>
                <a:lnTo>
                  <a:pt x="51552" y="494318"/>
                </a:lnTo>
                <a:lnTo>
                  <a:pt x="29740" y="454974"/>
                </a:lnTo>
                <a:lnTo>
                  <a:pt x="13547" y="412483"/>
                </a:lnTo>
                <a:lnTo>
                  <a:pt x="3469" y="367340"/>
                </a:lnTo>
                <a:lnTo>
                  <a:pt x="0" y="320039"/>
                </a:lnTo>
                <a:close/>
              </a:path>
            </a:pathLst>
          </a:custGeom>
          <a:ln w="640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8245220" y="5074411"/>
            <a:ext cx="16129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0000"/>
                </a:solidFill>
                <a:latin typeface="Arial Black"/>
                <a:cs typeface="Arial Black"/>
              </a:rPr>
              <a:t>!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0171176" y="3430523"/>
            <a:ext cx="414527" cy="5074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73074" y="4820411"/>
            <a:ext cx="8516620" cy="151130"/>
          </a:xfrm>
          <a:custGeom>
            <a:avLst/>
            <a:gdLst/>
            <a:ahLst/>
            <a:cxnLst/>
            <a:rect l="l" t="t" r="r" b="b"/>
            <a:pathLst>
              <a:path w="8516620" h="151129">
                <a:moveTo>
                  <a:pt x="150875" y="0"/>
                </a:moveTo>
                <a:lnTo>
                  <a:pt x="0" y="75437"/>
                </a:lnTo>
                <a:lnTo>
                  <a:pt x="150875" y="150875"/>
                </a:lnTo>
                <a:lnTo>
                  <a:pt x="150875" y="100583"/>
                </a:lnTo>
                <a:lnTo>
                  <a:pt x="125729" y="100583"/>
                </a:lnTo>
                <a:lnTo>
                  <a:pt x="125729" y="50292"/>
                </a:lnTo>
                <a:lnTo>
                  <a:pt x="150875" y="50292"/>
                </a:lnTo>
                <a:lnTo>
                  <a:pt x="150875" y="0"/>
                </a:lnTo>
                <a:close/>
              </a:path>
              <a:path w="8516620" h="151129">
                <a:moveTo>
                  <a:pt x="8365744" y="0"/>
                </a:moveTo>
                <a:lnTo>
                  <a:pt x="8365744" y="150875"/>
                </a:lnTo>
                <a:lnTo>
                  <a:pt x="8466328" y="100583"/>
                </a:lnTo>
                <a:lnTo>
                  <a:pt x="8391017" y="100583"/>
                </a:lnTo>
                <a:lnTo>
                  <a:pt x="8391017" y="50292"/>
                </a:lnTo>
                <a:lnTo>
                  <a:pt x="8466328" y="50292"/>
                </a:lnTo>
                <a:lnTo>
                  <a:pt x="8365744" y="0"/>
                </a:lnTo>
                <a:close/>
              </a:path>
              <a:path w="8516620" h="151129">
                <a:moveTo>
                  <a:pt x="150875" y="50292"/>
                </a:moveTo>
                <a:lnTo>
                  <a:pt x="125729" y="50292"/>
                </a:lnTo>
                <a:lnTo>
                  <a:pt x="125729" y="100583"/>
                </a:lnTo>
                <a:lnTo>
                  <a:pt x="150875" y="100583"/>
                </a:lnTo>
                <a:lnTo>
                  <a:pt x="150875" y="50292"/>
                </a:lnTo>
                <a:close/>
              </a:path>
              <a:path w="8516620" h="151129">
                <a:moveTo>
                  <a:pt x="8365744" y="50292"/>
                </a:moveTo>
                <a:lnTo>
                  <a:pt x="150875" y="50292"/>
                </a:lnTo>
                <a:lnTo>
                  <a:pt x="150875" y="100583"/>
                </a:lnTo>
                <a:lnTo>
                  <a:pt x="8365744" y="100583"/>
                </a:lnTo>
                <a:lnTo>
                  <a:pt x="8365744" y="50292"/>
                </a:lnTo>
                <a:close/>
              </a:path>
              <a:path w="8516620" h="151129">
                <a:moveTo>
                  <a:pt x="8466328" y="50292"/>
                </a:moveTo>
                <a:lnTo>
                  <a:pt x="8391017" y="50292"/>
                </a:lnTo>
                <a:lnTo>
                  <a:pt x="8391017" y="100583"/>
                </a:lnTo>
                <a:lnTo>
                  <a:pt x="8466328" y="100583"/>
                </a:lnTo>
                <a:lnTo>
                  <a:pt x="8516620" y="75437"/>
                </a:lnTo>
                <a:lnTo>
                  <a:pt x="8466328" y="50292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05533" y="4834890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666"/>
                </a:lnTo>
              </a:path>
            </a:pathLst>
          </a:custGeom>
          <a:ln w="50292">
            <a:solidFill>
              <a:srgbClr val="005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017014" y="4834890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666"/>
                </a:lnTo>
              </a:path>
            </a:pathLst>
          </a:custGeom>
          <a:ln w="50292">
            <a:solidFill>
              <a:srgbClr val="005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430017" y="4834890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666"/>
                </a:lnTo>
              </a:path>
            </a:pathLst>
          </a:custGeom>
          <a:ln w="50292">
            <a:solidFill>
              <a:srgbClr val="005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843022" y="4834890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666"/>
                </a:lnTo>
              </a:path>
            </a:pathLst>
          </a:custGeom>
          <a:ln w="50292">
            <a:solidFill>
              <a:srgbClr val="005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256026" y="4834890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666"/>
                </a:lnTo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669029" y="4834890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666"/>
                </a:lnTo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082034" y="4834890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666"/>
                </a:lnTo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495038" y="4834890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666"/>
                </a:lnTo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908041" y="4834890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666"/>
                </a:lnTo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321046" y="4834890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666"/>
                </a:lnTo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734050" y="4834890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666"/>
                </a:lnTo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147053" y="4834890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666"/>
                </a:lnTo>
              </a:path>
            </a:pathLst>
          </a:custGeom>
          <a:ln w="50292">
            <a:solidFill>
              <a:srgbClr val="005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560057" y="4834890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666"/>
                </a:lnTo>
              </a:path>
            </a:pathLst>
          </a:custGeom>
          <a:ln w="50292">
            <a:solidFill>
              <a:srgbClr val="005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973061" y="4834890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666"/>
                </a:lnTo>
              </a:path>
            </a:pathLst>
          </a:custGeom>
          <a:ln w="50292">
            <a:solidFill>
              <a:srgbClr val="005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386066" y="4834890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666"/>
                </a:lnTo>
              </a:path>
            </a:pathLst>
          </a:custGeom>
          <a:ln w="50292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92530" y="4834890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666"/>
                </a:lnTo>
              </a:path>
            </a:pathLst>
          </a:custGeom>
          <a:ln w="50292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3522726" y="4576317"/>
            <a:ext cx="20212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Período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Orçamentário</a:t>
            </a:r>
            <a:endParaRPr sz="160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585216" y="1940051"/>
            <a:ext cx="502920" cy="4069079"/>
          </a:xfrm>
          <a:custGeom>
            <a:avLst/>
            <a:gdLst/>
            <a:ahLst/>
            <a:cxnLst/>
            <a:rect l="l" t="t" r="r" b="b"/>
            <a:pathLst>
              <a:path w="502919" h="4069079">
                <a:moveTo>
                  <a:pt x="377190" y="251460"/>
                </a:moveTo>
                <a:lnTo>
                  <a:pt x="125729" y="251459"/>
                </a:lnTo>
                <a:lnTo>
                  <a:pt x="125729" y="4069079"/>
                </a:lnTo>
                <a:lnTo>
                  <a:pt x="377190" y="4069080"/>
                </a:lnTo>
                <a:lnTo>
                  <a:pt x="377190" y="251460"/>
                </a:lnTo>
                <a:close/>
              </a:path>
              <a:path w="502919" h="4069079">
                <a:moveTo>
                  <a:pt x="251459" y="0"/>
                </a:moveTo>
                <a:lnTo>
                  <a:pt x="0" y="251460"/>
                </a:lnTo>
                <a:lnTo>
                  <a:pt x="502920" y="251460"/>
                </a:lnTo>
                <a:lnTo>
                  <a:pt x="251459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85216" y="1940051"/>
            <a:ext cx="502920" cy="4069079"/>
          </a:xfrm>
          <a:custGeom>
            <a:avLst/>
            <a:gdLst/>
            <a:ahLst/>
            <a:cxnLst/>
            <a:rect l="l" t="t" r="r" b="b"/>
            <a:pathLst>
              <a:path w="502919" h="4069079">
                <a:moveTo>
                  <a:pt x="0" y="251460"/>
                </a:moveTo>
                <a:lnTo>
                  <a:pt x="251459" y="0"/>
                </a:lnTo>
                <a:lnTo>
                  <a:pt x="502920" y="251460"/>
                </a:lnTo>
                <a:lnTo>
                  <a:pt x="377190" y="251460"/>
                </a:lnTo>
                <a:lnTo>
                  <a:pt x="377190" y="4069079"/>
                </a:lnTo>
                <a:lnTo>
                  <a:pt x="125729" y="4069079"/>
                </a:lnTo>
                <a:lnTo>
                  <a:pt x="125729" y="251460"/>
                </a:lnTo>
                <a:lnTo>
                  <a:pt x="0" y="251460"/>
                </a:lnTo>
                <a:close/>
              </a:path>
            </a:pathLst>
          </a:custGeom>
          <a:ln w="12192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702069" y="3073222"/>
            <a:ext cx="281305" cy="19304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Alc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nce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800" spc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cto</a:t>
            </a:r>
            <a:endParaRPr sz="1800"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710183" y="5634228"/>
            <a:ext cx="8778240" cy="500380"/>
          </a:xfrm>
          <a:custGeom>
            <a:avLst/>
            <a:gdLst/>
            <a:ahLst/>
            <a:cxnLst/>
            <a:rect l="l" t="t" r="r" b="b"/>
            <a:pathLst>
              <a:path w="8778240" h="500379">
                <a:moveTo>
                  <a:pt x="8528304" y="0"/>
                </a:moveTo>
                <a:lnTo>
                  <a:pt x="8528304" y="124968"/>
                </a:lnTo>
                <a:lnTo>
                  <a:pt x="0" y="124968"/>
                </a:lnTo>
                <a:lnTo>
                  <a:pt x="0" y="374904"/>
                </a:lnTo>
                <a:lnTo>
                  <a:pt x="8528304" y="374904"/>
                </a:lnTo>
                <a:lnTo>
                  <a:pt x="8528304" y="499872"/>
                </a:lnTo>
                <a:lnTo>
                  <a:pt x="8778240" y="249936"/>
                </a:lnTo>
                <a:lnTo>
                  <a:pt x="852830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10183" y="5634228"/>
            <a:ext cx="8778240" cy="500380"/>
          </a:xfrm>
          <a:custGeom>
            <a:avLst/>
            <a:gdLst/>
            <a:ahLst/>
            <a:cxnLst/>
            <a:rect l="l" t="t" r="r" b="b"/>
            <a:pathLst>
              <a:path w="8778240" h="500379">
                <a:moveTo>
                  <a:pt x="8528304" y="499872"/>
                </a:moveTo>
                <a:lnTo>
                  <a:pt x="8778240" y="249936"/>
                </a:lnTo>
                <a:lnTo>
                  <a:pt x="8528304" y="0"/>
                </a:lnTo>
                <a:lnTo>
                  <a:pt x="8528304" y="124968"/>
                </a:lnTo>
                <a:lnTo>
                  <a:pt x="0" y="124968"/>
                </a:lnTo>
                <a:lnTo>
                  <a:pt x="0" y="374904"/>
                </a:lnTo>
                <a:lnTo>
                  <a:pt x="8528304" y="374904"/>
                </a:lnTo>
                <a:lnTo>
                  <a:pt x="8528304" y="499872"/>
                </a:lnTo>
                <a:close/>
              </a:path>
            </a:pathLst>
          </a:custGeom>
          <a:ln w="12191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3933571" y="5736132"/>
            <a:ext cx="7378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8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390269" y="6091046"/>
            <a:ext cx="1921510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dirty="0">
                <a:latin typeface="Arial"/>
                <a:cs typeface="Arial"/>
              </a:rPr>
              <a:t>Janela de</a:t>
            </a:r>
            <a:r>
              <a:rPr sz="1400" spc="-1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Oportunidade</a:t>
            </a:r>
            <a:endParaRPr sz="14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657346" y="6125793"/>
            <a:ext cx="150939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spc="-5" dirty="0">
                <a:latin typeface="Arial"/>
                <a:cs typeface="Arial"/>
              </a:rPr>
              <a:t>Ciclo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Eleições``</a:t>
            </a:r>
            <a:endParaRPr sz="1400">
              <a:latin typeface="Arial"/>
              <a:cs typeface="Arial"/>
            </a:endParaRPr>
          </a:p>
        </p:txBody>
      </p:sp>
      <p:sp>
        <p:nvSpPr>
          <p:cNvPr id="74" name="object 74"/>
          <p:cNvSpPr txBox="1">
            <a:spLocks noGrp="1"/>
          </p:cNvSpPr>
          <p:nvPr>
            <p:ph type="sldNum" sz="quarter" idx="7"/>
          </p:nvPr>
        </p:nvSpPr>
        <p:spPr>
          <a:xfrm>
            <a:off x="431800" y="6294670"/>
            <a:ext cx="5233035" cy="265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700" b="0" i="0" kern="1200">
                <a:solidFill>
                  <a:srgbClr val="969D9D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0985">
              <a:spcBef>
                <a:spcPts val="30"/>
              </a:spcBef>
            </a:pPr>
            <a:r>
              <a:rPr lang="en-US" b="1" spc="-5" dirty="0"/>
              <a:t>RESTRICTED</a:t>
            </a:r>
          </a:p>
          <a:p>
            <a:pPr marL="25400">
              <a:spcBef>
                <a:spcPts val="270"/>
              </a:spcBef>
              <a:tabLst>
                <a:tab pos="253365" algn="l"/>
              </a:tabLst>
            </a:pPr>
            <a:fld id="{81D60167-4931-47E6-BA6A-407CBD079E47}" type="slidenum">
              <a:rPr lang="en-US" spc="-5" smtClean="0"/>
              <a:pPr marL="25400">
                <a:spcBef>
                  <a:spcPts val="270"/>
                </a:spcBef>
                <a:tabLst>
                  <a:tab pos="253365" algn="l"/>
                </a:tabLst>
              </a:pPr>
              <a:t>4</a:t>
            </a:fld>
            <a:r>
              <a:rPr lang="en-US" spc="-5" dirty="0"/>
              <a:t>	© 2018 </a:t>
            </a:r>
            <a:r>
              <a:rPr lang="en-US" spc="-10" dirty="0"/>
              <a:t>Gartner,  Inc. </a:t>
            </a:r>
            <a:r>
              <a:rPr lang="en-US" spc="-5" dirty="0"/>
              <a:t>and/or its affiliates. All rights </a:t>
            </a:r>
            <a:r>
              <a:rPr lang="en-US" spc="-10" dirty="0"/>
              <a:t>reserved.  Gartner  </a:t>
            </a:r>
            <a:r>
              <a:rPr lang="en-US" spc="-5" dirty="0"/>
              <a:t>is a registered trademark of </a:t>
            </a:r>
            <a:r>
              <a:rPr lang="en-US" spc="-10" dirty="0"/>
              <a:t>Gartner,  Inc. </a:t>
            </a:r>
            <a:r>
              <a:rPr lang="en-US" spc="-5" dirty="0"/>
              <a:t>and its</a:t>
            </a:r>
            <a:r>
              <a:rPr lang="en-US" spc="55" dirty="0"/>
              <a:t> </a:t>
            </a:r>
            <a:r>
              <a:rPr lang="en-US" spc="-5" dirty="0"/>
              <a:t>affiliates.</a:t>
            </a:r>
            <a:endParaRPr spc="-5" dirty="0"/>
          </a:p>
        </p:txBody>
      </p:sp>
      <p:sp>
        <p:nvSpPr>
          <p:cNvPr id="71" name="object 71"/>
          <p:cNvSpPr txBox="1">
            <a:spLocks noGrp="1"/>
          </p:cNvSpPr>
          <p:nvPr>
            <p:ph type="title"/>
          </p:nvPr>
        </p:nvSpPr>
        <p:spPr>
          <a:xfrm>
            <a:off x="2810254" y="146462"/>
            <a:ext cx="792225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latin typeface="+mn-lt"/>
              </a:rPr>
              <a:t>A </a:t>
            </a:r>
            <a:r>
              <a:rPr b="1" spc="5" dirty="0">
                <a:latin typeface="+mn-lt"/>
              </a:rPr>
              <a:t>transformação </a:t>
            </a:r>
            <a:r>
              <a:rPr b="1" dirty="0">
                <a:latin typeface="+mn-lt"/>
              </a:rPr>
              <a:t>digital é</a:t>
            </a:r>
            <a:r>
              <a:rPr b="1" spc="-95" dirty="0">
                <a:latin typeface="+mn-lt"/>
              </a:rPr>
              <a:t> </a:t>
            </a:r>
            <a:r>
              <a:rPr b="1" spc="-5" dirty="0">
                <a:latin typeface="+mn-lt"/>
              </a:rPr>
              <a:t>longa</a:t>
            </a:r>
          </a:p>
        </p:txBody>
      </p:sp>
      <p:pic>
        <p:nvPicPr>
          <p:cNvPr id="75" name="Imagem 74">
            <a:extLst>
              <a:ext uri="{FF2B5EF4-FFF2-40B4-BE49-F238E27FC236}">
                <a16:creationId xmlns:a16="http://schemas.microsoft.com/office/drawing/2014/main" id="{D00E380A-6EA9-4444-967D-518F2AA4D0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14" y="4074"/>
            <a:ext cx="2277174" cy="111479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1153" y="2040209"/>
            <a:ext cx="4286250" cy="4381500"/>
          </a:xfrm>
          <a:custGeom>
            <a:avLst/>
            <a:gdLst/>
            <a:ahLst/>
            <a:cxnLst/>
            <a:rect l="l" t="t" r="r" b="b"/>
            <a:pathLst>
              <a:path w="4286250" h="4381500">
                <a:moveTo>
                  <a:pt x="2350484" y="4368800"/>
                </a:moveTo>
                <a:lnTo>
                  <a:pt x="1844644" y="4368800"/>
                </a:lnTo>
                <a:lnTo>
                  <a:pt x="1890005" y="4381500"/>
                </a:lnTo>
                <a:lnTo>
                  <a:pt x="2304076" y="4381500"/>
                </a:lnTo>
                <a:lnTo>
                  <a:pt x="2350484" y="4368800"/>
                </a:lnTo>
                <a:close/>
              </a:path>
              <a:path w="4286250" h="4381500">
                <a:moveTo>
                  <a:pt x="2443377" y="4356100"/>
                </a:moveTo>
                <a:lnTo>
                  <a:pt x="1754474" y="4356100"/>
                </a:lnTo>
                <a:lnTo>
                  <a:pt x="1799463" y="4368800"/>
                </a:lnTo>
                <a:lnTo>
                  <a:pt x="2396922" y="4368800"/>
                </a:lnTo>
                <a:lnTo>
                  <a:pt x="2443377" y="4356100"/>
                </a:lnTo>
                <a:close/>
              </a:path>
              <a:path w="4286250" h="4381500">
                <a:moveTo>
                  <a:pt x="522287" y="2705100"/>
                </a:moveTo>
                <a:lnTo>
                  <a:pt x="0" y="2870200"/>
                </a:lnTo>
                <a:lnTo>
                  <a:pt x="15452" y="2921000"/>
                </a:lnTo>
                <a:lnTo>
                  <a:pt x="31813" y="2959100"/>
                </a:lnTo>
                <a:lnTo>
                  <a:pt x="49069" y="3009900"/>
                </a:lnTo>
                <a:lnTo>
                  <a:pt x="67206" y="3048000"/>
                </a:lnTo>
                <a:lnTo>
                  <a:pt x="86212" y="3098800"/>
                </a:lnTo>
                <a:lnTo>
                  <a:pt x="106072" y="3136900"/>
                </a:lnTo>
                <a:lnTo>
                  <a:pt x="126773" y="3175000"/>
                </a:lnTo>
                <a:lnTo>
                  <a:pt x="148301" y="3225800"/>
                </a:lnTo>
                <a:lnTo>
                  <a:pt x="170644" y="3263900"/>
                </a:lnTo>
                <a:lnTo>
                  <a:pt x="193787" y="3302000"/>
                </a:lnTo>
                <a:lnTo>
                  <a:pt x="217717" y="3340100"/>
                </a:lnTo>
                <a:lnTo>
                  <a:pt x="242420" y="3378200"/>
                </a:lnTo>
                <a:lnTo>
                  <a:pt x="267883" y="3416300"/>
                </a:lnTo>
                <a:lnTo>
                  <a:pt x="294093" y="3454400"/>
                </a:lnTo>
                <a:lnTo>
                  <a:pt x="321036" y="3492500"/>
                </a:lnTo>
                <a:lnTo>
                  <a:pt x="348698" y="3530600"/>
                </a:lnTo>
                <a:lnTo>
                  <a:pt x="377066" y="3568700"/>
                </a:lnTo>
                <a:lnTo>
                  <a:pt x="406126" y="3606800"/>
                </a:lnTo>
                <a:lnTo>
                  <a:pt x="435865" y="3632200"/>
                </a:lnTo>
                <a:lnTo>
                  <a:pt x="466270" y="3670300"/>
                </a:lnTo>
                <a:lnTo>
                  <a:pt x="497326" y="3708400"/>
                </a:lnTo>
                <a:lnTo>
                  <a:pt x="529021" y="3733800"/>
                </a:lnTo>
                <a:lnTo>
                  <a:pt x="561341" y="3771900"/>
                </a:lnTo>
                <a:lnTo>
                  <a:pt x="594272" y="3797300"/>
                </a:lnTo>
                <a:lnTo>
                  <a:pt x="627800" y="3835400"/>
                </a:lnTo>
                <a:lnTo>
                  <a:pt x="661914" y="3860800"/>
                </a:lnTo>
                <a:lnTo>
                  <a:pt x="696598" y="3886200"/>
                </a:lnTo>
                <a:lnTo>
                  <a:pt x="731839" y="3924300"/>
                </a:lnTo>
                <a:lnTo>
                  <a:pt x="767624" y="3949700"/>
                </a:lnTo>
                <a:lnTo>
                  <a:pt x="803939" y="3975100"/>
                </a:lnTo>
                <a:lnTo>
                  <a:pt x="878106" y="4025900"/>
                </a:lnTo>
                <a:lnTo>
                  <a:pt x="954233" y="4076700"/>
                </a:lnTo>
                <a:lnTo>
                  <a:pt x="992997" y="4089400"/>
                </a:lnTo>
                <a:lnTo>
                  <a:pt x="1071859" y="4140200"/>
                </a:lnTo>
                <a:lnTo>
                  <a:pt x="1111930" y="4152900"/>
                </a:lnTo>
                <a:lnTo>
                  <a:pt x="1152410" y="4178300"/>
                </a:lnTo>
                <a:lnTo>
                  <a:pt x="1193285" y="4191000"/>
                </a:lnTo>
                <a:lnTo>
                  <a:pt x="1234541" y="4216400"/>
                </a:lnTo>
                <a:lnTo>
                  <a:pt x="1318145" y="4241800"/>
                </a:lnTo>
                <a:lnTo>
                  <a:pt x="1360466" y="4267200"/>
                </a:lnTo>
                <a:lnTo>
                  <a:pt x="1620797" y="4343400"/>
                </a:lnTo>
                <a:lnTo>
                  <a:pt x="1665127" y="4343400"/>
                </a:lnTo>
                <a:lnTo>
                  <a:pt x="1709691" y="4356100"/>
                </a:lnTo>
                <a:lnTo>
                  <a:pt x="2489836" y="4356100"/>
                </a:lnTo>
                <a:lnTo>
                  <a:pt x="2813773" y="4267200"/>
                </a:lnTo>
                <a:lnTo>
                  <a:pt x="2859081" y="4241800"/>
                </a:lnTo>
                <a:lnTo>
                  <a:pt x="2947976" y="4216400"/>
                </a:lnTo>
                <a:lnTo>
                  <a:pt x="2991550" y="4191000"/>
                </a:lnTo>
                <a:lnTo>
                  <a:pt x="3034533" y="4178300"/>
                </a:lnTo>
                <a:lnTo>
                  <a:pt x="3118694" y="4127500"/>
                </a:lnTo>
                <a:lnTo>
                  <a:pt x="3159860" y="4114800"/>
                </a:lnTo>
                <a:lnTo>
                  <a:pt x="3240327" y="4064000"/>
                </a:lnTo>
                <a:lnTo>
                  <a:pt x="3279615" y="4038600"/>
                </a:lnTo>
                <a:lnTo>
                  <a:pt x="3318263" y="4013200"/>
                </a:lnTo>
                <a:lnTo>
                  <a:pt x="3356263" y="3987800"/>
                </a:lnTo>
                <a:lnTo>
                  <a:pt x="3393611" y="3962400"/>
                </a:lnTo>
                <a:lnTo>
                  <a:pt x="3430297" y="3937000"/>
                </a:lnTo>
                <a:lnTo>
                  <a:pt x="3466317" y="3898900"/>
                </a:lnTo>
                <a:lnTo>
                  <a:pt x="3501662" y="3873500"/>
                </a:lnTo>
                <a:lnTo>
                  <a:pt x="3536326" y="3848100"/>
                </a:lnTo>
                <a:lnTo>
                  <a:pt x="3547651" y="3835400"/>
                </a:lnTo>
                <a:lnTo>
                  <a:pt x="1940996" y="3835400"/>
                </a:lnTo>
                <a:lnTo>
                  <a:pt x="1892276" y="3822700"/>
                </a:lnTo>
                <a:lnTo>
                  <a:pt x="1843919" y="3822700"/>
                </a:lnTo>
                <a:lnTo>
                  <a:pt x="1748395" y="3797300"/>
                </a:lnTo>
                <a:lnTo>
                  <a:pt x="1701278" y="3797300"/>
                </a:lnTo>
                <a:lnTo>
                  <a:pt x="1608458" y="3771900"/>
                </a:lnTo>
                <a:lnTo>
                  <a:pt x="1562805" y="3746500"/>
                </a:lnTo>
                <a:lnTo>
                  <a:pt x="1473138" y="3721100"/>
                </a:lnTo>
                <a:lnTo>
                  <a:pt x="1429174" y="3695700"/>
                </a:lnTo>
                <a:lnTo>
                  <a:pt x="1385824" y="3683000"/>
                </a:lnTo>
                <a:lnTo>
                  <a:pt x="1301061" y="3632200"/>
                </a:lnTo>
                <a:lnTo>
                  <a:pt x="1259699" y="3619500"/>
                </a:lnTo>
                <a:lnTo>
                  <a:pt x="1219050" y="3594100"/>
                </a:lnTo>
                <a:lnTo>
                  <a:pt x="1179139" y="3568700"/>
                </a:lnTo>
                <a:lnTo>
                  <a:pt x="1139991" y="3543300"/>
                </a:lnTo>
                <a:lnTo>
                  <a:pt x="1101631" y="3505200"/>
                </a:lnTo>
                <a:lnTo>
                  <a:pt x="1064083" y="3479800"/>
                </a:lnTo>
                <a:lnTo>
                  <a:pt x="1027374" y="3454400"/>
                </a:lnTo>
                <a:lnTo>
                  <a:pt x="991527" y="3416300"/>
                </a:lnTo>
                <a:lnTo>
                  <a:pt x="956567" y="3390900"/>
                </a:lnTo>
                <a:lnTo>
                  <a:pt x="922521" y="3352800"/>
                </a:lnTo>
                <a:lnTo>
                  <a:pt x="889412" y="3314700"/>
                </a:lnTo>
                <a:lnTo>
                  <a:pt x="857266" y="3289300"/>
                </a:lnTo>
                <a:lnTo>
                  <a:pt x="826107" y="3251200"/>
                </a:lnTo>
                <a:lnTo>
                  <a:pt x="795962" y="3213100"/>
                </a:lnTo>
                <a:lnTo>
                  <a:pt x="766853" y="3175000"/>
                </a:lnTo>
                <a:lnTo>
                  <a:pt x="738808" y="3136900"/>
                </a:lnTo>
                <a:lnTo>
                  <a:pt x="711849" y="3098800"/>
                </a:lnTo>
                <a:lnTo>
                  <a:pt x="686004" y="3060700"/>
                </a:lnTo>
                <a:lnTo>
                  <a:pt x="661296" y="3009900"/>
                </a:lnTo>
                <a:lnTo>
                  <a:pt x="637750" y="2971800"/>
                </a:lnTo>
                <a:lnTo>
                  <a:pt x="615392" y="2921000"/>
                </a:lnTo>
                <a:lnTo>
                  <a:pt x="594246" y="2882900"/>
                </a:lnTo>
                <a:lnTo>
                  <a:pt x="574338" y="2844800"/>
                </a:lnTo>
                <a:lnTo>
                  <a:pt x="555692" y="2794000"/>
                </a:lnTo>
                <a:lnTo>
                  <a:pt x="538333" y="2743200"/>
                </a:lnTo>
                <a:lnTo>
                  <a:pt x="522287" y="2705100"/>
                </a:lnTo>
                <a:close/>
              </a:path>
              <a:path w="4286250" h="4381500">
                <a:moveTo>
                  <a:pt x="2284282" y="0"/>
                </a:moveTo>
                <a:lnTo>
                  <a:pt x="2089086" y="0"/>
                </a:lnTo>
                <a:lnTo>
                  <a:pt x="2089086" y="546100"/>
                </a:lnTo>
                <a:lnTo>
                  <a:pt x="2233739" y="546100"/>
                </a:lnTo>
                <a:lnTo>
                  <a:pt x="2281207" y="558800"/>
                </a:lnTo>
                <a:lnTo>
                  <a:pt x="2328269" y="558800"/>
                </a:lnTo>
                <a:lnTo>
                  <a:pt x="2374905" y="571500"/>
                </a:lnTo>
                <a:lnTo>
                  <a:pt x="2421095" y="571500"/>
                </a:lnTo>
                <a:lnTo>
                  <a:pt x="2644689" y="635000"/>
                </a:lnTo>
                <a:lnTo>
                  <a:pt x="2687801" y="660400"/>
                </a:lnTo>
                <a:lnTo>
                  <a:pt x="2772264" y="685800"/>
                </a:lnTo>
                <a:lnTo>
                  <a:pt x="2854251" y="736600"/>
                </a:lnTo>
                <a:lnTo>
                  <a:pt x="2894267" y="749300"/>
                </a:lnTo>
                <a:lnTo>
                  <a:pt x="2933606" y="774700"/>
                </a:lnTo>
                <a:lnTo>
                  <a:pt x="2972248" y="800100"/>
                </a:lnTo>
                <a:lnTo>
                  <a:pt x="3010174" y="825500"/>
                </a:lnTo>
                <a:lnTo>
                  <a:pt x="3047366" y="850900"/>
                </a:lnTo>
                <a:lnTo>
                  <a:pt x="3083802" y="876300"/>
                </a:lnTo>
                <a:lnTo>
                  <a:pt x="3119466" y="901700"/>
                </a:lnTo>
                <a:lnTo>
                  <a:pt x="3154335" y="939800"/>
                </a:lnTo>
                <a:lnTo>
                  <a:pt x="3188393" y="965200"/>
                </a:lnTo>
                <a:lnTo>
                  <a:pt x="3221619" y="990600"/>
                </a:lnTo>
                <a:lnTo>
                  <a:pt x="3253994" y="1028700"/>
                </a:lnTo>
                <a:lnTo>
                  <a:pt x="3285498" y="1054100"/>
                </a:lnTo>
                <a:lnTo>
                  <a:pt x="3316113" y="1092200"/>
                </a:lnTo>
                <a:lnTo>
                  <a:pt x="3345818" y="1130300"/>
                </a:lnTo>
                <a:lnTo>
                  <a:pt x="3374596" y="1155700"/>
                </a:lnTo>
                <a:lnTo>
                  <a:pt x="3402425" y="1193800"/>
                </a:lnTo>
                <a:lnTo>
                  <a:pt x="3429288" y="1231900"/>
                </a:lnTo>
                <a:lnTo>
                  <a:pt x="3455164" y="1270000"/>
                </a:lnTo>
                <a:lnTo>
                  <a:pt x="3480035" y="1308100"/>
                </a:lnTo>
                <a:lnTo>
                  <a:pt x="3503881" y="1346200"/>
                </a:lnTo>
                <a:lnTo>
                  <a:pt x="3526683" y="1384300"/>
                </a:lnTo>
                <a:lnTo>
                  <a:pt x="3548421" y="1422400"/>
                </a:lnTo>
                <a:lnTo>
                  <a:pt x="3569077" y="1460500"/>
                </a:lnTo>
                <a:lnTo>
                  <a:pt x="3588630" y="1511300"/>
                </a:lnTo>
                <a:lnTo>
                  <a:pt x="3607061" y="1549400"/>
                </a:lnTo>
                <a:lnTo>
                  <a:pt x="3624352" y="1587500"/>
                </a:lnTo>
                <a:lnTo>
                  <a:pt x="3640483" y="1638300"/>
                </a:lnTo>
                <a:lnTo>
                  <a:pt x="3655434" y="1676400"/>
                </a:lnTo>
                <a:lnTo>
                  <a:pt x="3669187" y="1727200"/>
                </a:lnTo>
                <a:lnTo>
                  <a:pt x="3681721" y="1765300"/>
                </a:lnTo>
                <a:lnTo>
                  <a:pt x="3693018" y="1816100"/>
                </a:lnTo>
                <a:lnTo>
                  <a:pt x="3703059" y="1854200"/>
                </a:lnTo>
                <a:lnTo>
                  <a:pt x="3711823" y="1905000"/>
                </a:lnTo>
                <a:lnTo>
                  <a:pt x="3719292" y="1955800"/>
                </a:lnTo>
                <a:lnTo>
                  <a:pt x="3725446" y="1993900"/>
                </a:lnTo>
                <a:lnTo>
                  <a:pt x="3730266" y="2044700"/>
                </a:lnTo>
                <a:lnTo>
                  <a:pt x="3733733" y="2095500"/>
                </a:lnTo>
                <a:lnTo>
                  <a:pt x="3735828" y="2146300"/>
                </a:lnTo>
                <a:lnTo>
                  <a:pt x="3736530" y="2184400"/>
                </a:lnTo>
                <a:lnTo>
                  <a:pt x="3735828" y="2235200"/>
                </a:lnTo>
                <a:lnTo>
                  <a:pt x="3733733" y="2286000"/>
                </a:lnTo>
                <a:lnTo>
                  <a:pt x="3730266" y="2336800"/>
                </a:lnTo>
                <a:lnTo>
                  <a:pt x="3725446" y="2387600"/>
                </a:lnTo>
                <a:lnTo>
                  <a:pt x="3719292" y="2425700"/>
                </a:lnTo>
                <a:lnTo>
                  <a:pt x="3711823" y="2476500"/>
                </a:lnTo>
                <a:lnTo>
                  <a:pt x="3703059" y="2527300"/>
                </a:lnTo>
                <a:lnTo>
                  <a:pt x="3693018" y="2565400"/>
                </a:lnTo>
                <a:lnTo>
                  <a:pt x="3681721" y="2616200"/>
                </a:lnTo>
                <a:lnTo>
                  <a:pt x="3669187" y="2654300"/>
                </a:lnTo>
                <a:lnTo>
                  <a:pt x="3655434" y="2705100"/>
                </a:lnTo>
                <a:lnTo>
                  <a:pt x="3640483" y="2743200"/>
                </a:lnTo>
                <a:lnTo>
                  <a:pt x="3624352" y="2794000"/>
                </a:lnTo>
                <a:lnTo>
                  <a:pt x="3607061" y="2832100"/>
                </a:lnTo>
                <a:lnTo>
                  <a:pt x="3588630" y="2870200"/>
                </a:lnTo>
                <a:lnTo>
                  <a:pt x="3569077" y="2921000"/>
                </a:lnTo>
                <a:lnTo>
                  <a:pt x="3548421" y="2959100"/>
                </a:lnTo>
                <a:lnTo>
                  <a:pt x="3526683" y="2997200"/>
                </a:lnTo>
                <a:lnTo>
                  <a:pt x="3503881" y="3035300"/>
                </a:lnTo>
                <a:lnTo>
                  <a:pt x="3480035" y="3073400"/>
                </a:lnTo>
                <a:lnTo>
                  <a:pt x="3455164" y="3111500"/>
                </a:lnTo>
                <a:lnTo>
                  <a:pt x="3429288" y="3149600"/>
                </a:lnTo>
                <a:lnTo>
                  <a:pt x="3402425" y="3187700"/>
                </a:lnTo>
                <a:lnTo>
                  <a:pt x="3374596" y="3225800"/>
                </a:lnTo>
                <a:lnTo>
                  <a:pt x="3345818" y="3251200"/>
                </a:lnTo>
                <a:lnTo>
                  <a:pt x="3316113" y="3289300"/>
                </a:lnTo>
                <a:lnTo>
                  <a:pt x="3285498" y="3327400"/>
                </a:lnTo>
                <a:lnTo>
                  <a:pt x="3253993" y="3352800"/>
                </a:lnTo>
                <a:lnTo>
                  <a:pt x="3221619" y="3390900"/>
                </a:lnTo>
                <a:lnTo>
                  <a:pt x="3188393" y="3416300"/>
                </a:lnTo>
                <a:lnTo>
                  <a:pt x="3154335" y="3441700"/>
                </a:lnTo>
                <a:lnTo>
                  <a:pt x="3119466" y="3479800"/>
                </a:lnTo>
                <a:lnTo>
                  <a:pt x="3083802" y="3505200"/>
                </a:lnTo>
                <a:lnTo>
                  <a:pt x="3047366" y="3530600"/>
                </a:lnTo>
                <a:lnTo>
                  <a:pt x="3010174" y="3556000"/>
                </a:lnTo>
                <a:lnTo>
                  <a:pt x="2972248" y="3581400"/>
                </a:lnTo>
                <a:lnTo>
                  <a:pt x="2933606" y="3606800"/>
                </a:lnTo>
                <a:lnTo>
                  <a:pt x="2894267" y="3632200"/>
                </a:lnTo>
                <a:lnTo>
                  <a:pt x="2854251" y="3644900"/>
                </a:lnTo>
                <a:lnTo>
                  <a:pt x="2772264" y="3695700"/>
                </a:lnTo>
                <a:lnTo>
                  <a:pt x="2687801" y="3721100"/>
                </a:lnTo>
                <a:lnTo>
                  <a:pt x="2644689" y="3746500"/>
                </a:lnTo>
                <a:lnTo>
                  <a:pt x="2421095" y="3810000"/>
                </a:lnTo>
                <a:lnTo>
                  <a:pt x="2374905" y="3810000"/>
                </a:lnTo>
                <a:lnTo>
                  <a:pt x="2328269" y="3822700"/>
                </a:lnTo>
                <a:lnTo>
                  <a:pt x="2281207" y="3822700"/>
                </a:lnTo>
                <a:lnTo>
                  <a:pt x="2233739" y="3835400"/>
                </a:lnTo>
                <a:lnTo>
                  <a:pt x="3547651" y="3835400"/>
                </a:lnTo>
                <a:lnTo>
                  <a:pt x="3570302" y="3810000"/>
                </a:lnTo>
                <a:lnTo>
                  <a:pt x="3603583" y="3784600"/>
                </a:lnTo>
                <a:lnTo>
                  <a:pt x="3636162" y="3746500"/>
                </a:lnTo>
                <a:lnTo>
                  <a:pt x="3668033" y="3721100"/>
                </a:lnTo>
                <a:lnTo>
                  <a:pt x="3699188" y="3683000"/>
                </a:lnTo>
                <a:lnTo>
                  <a:pt x="3729620" y="3657600"/>
                </a:lnTo>
                <a:lnTo>
                  <a:pt x="3759324" y="3619500"/>
                </a:lnTo>
                <a:lnTo>
                  <a:pt x="3788291" y="3581400"/>
                </a:lnTo>
                <a:lnTo>
                  <a:pt x="3816515" y="3543300"/>
                </a:lnTo>
                <a:lnTo>
                  <a:pt x="3843989" y="3517900"/>
                </a:lnTo>
                <a:lnTo>
                  <a:pt x="3870706" y="3479800"/>
                </a:lnTo>
                <a:lnTo>
                  <a:pt x="3896660" y="3441700"/>
                </a:lnTo>
                <a:lnTo>
                  <a:pt x="3921843" y="3403600"/>
                </a:lnTo>
                <a:lnTo>
                  <a:pt x="3946248" y="3365500"/>
                </a:lnTo>
                <a:lnTo>
                  <a:pt x="3969869" y="3327400"/>
                </a:lnTo>
                <a:lnTo>
                  <a:pt x="3992699" y="3289300"/>
                </a:lnTo>
                <a:lnTo>
                  <a:pt x="4014731" y="3251200"/>
                </a:lnTo>
                <a:lnTo>
                  <a:pt x="4035958" y="3213100"/>
                </a:lnTo>
                <a:lnTo>
                  <a:pt x="4056373" y="3162300"/>
                </a:lnTo>
                <a:lnTo>
                  <a:pt x="4075969" y="3124200"/>
                </a:lnTo>
                <a:lnTo>
                  <a:pt x="4094740" y="3086100"/>
                </a:lnTo>
                <a:lnTo>
                  <a:pt x="4112678" y="3048000"/>
                </a:lnTo>
                <a:lnTo>
                  <a:pt x="4129776" y="3009900"/>
                </a:lnTo>
                <a:lnTo>
                  <a:pt x="4146029" y="2959100"/>
                </a:lnTo>
                <a:lnTo>
                  <a:pt x="4161428" y="2921000"/>
                </a:lnTo>
                <a:lnTo>
                  <a:pt x="4175967" y="2882900"/>
                </a:lnTo>
                <a:lnTo>
                  <a:pt x="4189640" y="2832100"/>
                </a:lnTo>
                <a:lnTo>
                  <a:pt x="4202438" y="2794000"/>
                </a:lnTo>
                <a:lnTo>
                  <a:pt x="4214356" y="2743200"/>
                </a:lnTo>
                <a:lnTo>
                  <a:pt x="4225386" y="2705100"/>
                </a:lnTo>
                <a:lnTo>
                  <a:pt x="4235522" y="2654300"/>
                </a:lnTo>
                <a:lnTo>
                  <a:pt x="4244757" y="2616200"/>
                </a:lnTo>
                <a:lnTo>
                  <a:pt x="4253083" y="2565400"/>
                </a:lnTo>
                <a:lnTo>
                  <a:pt x="4260495" y="2527300"/>
                </a:lnTo>
                <a:lnTo>
                  <a:pt x="4266984" y="2476500"/>
                </a:lnTo>
                <a:lnTo>
                  <a:pt x="4272545" y="2438400"/>
                </a:lnTo>
                <a:lnTo>
                  <a:pt x="4277170" y="2387600"/>
                </a:lnTo>
                <a:lnTo>
                  <a:pt x="4280852" y="2349500"/>
                </a:lnTo>
                <a:lnTo>
                  <a:pt x="4283585" y="2298700"/>
                </a:lnTo>
                <a:lnTo>
                  <a:pt x="4285362" y="2247900"/>
                </a:lnTo>
                <a:lnTo>
                  <a:pt x="4286175" y="2209800"/>
                </a:lnTo>
                <a:lnTo>
                  <a:pt x="4286018" y="2159000"/>
                </a:lnTo>
                <a:lnTo>
                  <a:pt x="4284884" y="2120900"/>
                </a:lnTo>
                <a:lnTo>
                  <a:pt x="4282767" y="2070100"/>
                </a:lnTo>
                <a:lnTo>
                  <a:pt x="4279658" y="2019300"/>
                </a:lnTo>
                <a:lnTo>
                  <a:pt x="4275552" y="1981200"/>
                </a:lnTo>
                <a:lnTo>
                  <a:pt x="4270442" y="1930400"/>
                </a:lnTo>
                <a:lnTo>
                  <a:pt x="4264320" y="1879600"/>
                </a:lnTo>
                <a:lnTo>
                  <a:pt x="4257180" y="1841500"/>
                </a:lnTo>
                <a:lnTo>
                  <a:pt x="4249014" y="1790700"/>
                </a:lnTo>
                <a:lnTo>
                  <a:pt x="4239817" y="1739900"/>
                </a:lnTo>
                <a:lnTo>
                  <a:pt x="4229581" y="1701800"/>
                </a:lnTo>
                <a:lnTo>
                  <a:pt x="4218299" y="1651000"/>
                </a:lnTo>
                <a:lnTo>
                  <a:pt x="4205964" y="1600200"/>
                </a:lnTo>
                <a:lnTo>
                  <a:pt x="4192570" y="1562100"/>
                </a:lnTo>
                <a:lnTo>
                  <a:pt x="4178109" y="1511300"/>
                </a:lnTo>
                <a:lnTo>
                  <a:pt x="4162414" y="1460500"/>
                </a:lnTo>
                <a:lnTo>
                  <a:pt x="4145753" y="1422400"/>
                </a:lnTo>
                <a:lnTo>
                  <a:pt x="4128139" y="1371600"/>
                </a:lnTo>
                <a:lnTo>
                  <a:pt x="4109586" y="1333500"/>
                </a:lnTo>
                <a:lnTo>
                  <a:pt x="4090107" y="1282700"/>
                </a:lnTo>
                <a:lnTo>
                  <a:pt x="4069716" y="1244600"/>
                </a:lnTo>
                <a:lnTo>
                  <a:pt x="4048427" y="1193800"/>
                </a:lnTo>
                <a:lnTo>
                  <a:pt x="4026252" y="1155700"/>
                </a:lnTo>
                <a:lnTo>
                  <a:pt x="4003207" y="1117600"/>
                </a:lnTo>
                <a:lnTo>
                  <a:pt x="3979303" y="1066800"/>
                </a:lnTo>
                <a:lnTo>
                  <a:pt x="3954556" y="1028700"/>
                </a:lnTo>
                <a:lnTo>
                  <a:pt x="3928977" y="990600"/>
                </a:lnTo>
                <a:lnTo>
                  <a:pt x="3902582" y="952500"/>
                </a:lnTo>
                <a:lnTo>
                  <a:pt x="3875383" y="914400"/>
                </a:lnTo>
                <a:lnTo>
                  <a:pt x="3847394" y="876300"/>
                </a:lnTo>
                <a:lnTo>
                  <a:pt x="3818628" y="838200"/>
                </a:lnTo>
                <a:lnTo>
                  <a:pt x="3789100" y="800100"/>
                </a:lnTo>
                <a:lnTo>
                  <a:pt x="3758823" y="762000"/>
                </a:lnTo>
                <a:lnTo>
                  <a:pt x="3727810" y="723900"/>
                </a:lnTo>
                <a:lnTo>
                  <a:pt x="3696074" y="698500"/>
                </a:lnTo>
                <a:lnTo>
                  <a:pt x="3663630" y="660400"/>
                </a:lnTo>
                <a:lnTo>
                  <a:pt x="3630492" y="622300"/>
                </a:lnTo>
                <a:lnTo>
                  <a:pt x="3596671" y="596900"/>
                </a:lnTo>
                <a:lnTo>
                  <a:pt x="3562183" y="558800"/>
                </a:lnTo>
                <a:lnTo>
                  <a:pt x="3527041" y="533400"/>
                </a:lnTo>
                <a:lnTo>
                  <a:pt x="3491258" y="495300"/>
                </a:lnTo>
                <a:lnTo>
                  <a:pt x="3454847" y="469900"/>
                </a:lnTo>
                <a:lnTo>
                  <a:pt x="3417824" y="444500"/>
                </a:lnTo>
                <a:lnTo>
                  <a:pt x="3380200" y="419100"/>
                </a:lnTo>
                <a:lnTo>
                  <a:pt x="3341989" y="381000"/>
                </a:lnTo>
                <a:lnTo>
                  <a:pt x="3263864" y="330200"/>
                </a:lnTo>
                <a:lnTo>
                  <a:pt x="3223975" y="304800"/>
                </a:lnTo>
                <a:lnTo>
                  <a:pt x="3183555" y="292100"/>
                </a:lnTo>
                <a:lnTo>
                  <a:pt x="3101172" y="241300"/>
                </a:lnTo>
                <a:lnTo>
                  <a:pt x="3059236" y="215900"/>
                </a:lnTo>
                <a:lnTo>
                  <a:pt x="3016823" y="203200"/>
                </a:lnTo>
                <a:lnTo>
                  <a:pt x="2973945" y="177800"/>
                </a:lnTo>
                <a:lnTo>
                  <a:pt x="2930616" y="165100"/>
                </a:lnTo>
                <a:lnTo>
                  <a:pt x="2886851" y="139700"/>
                </a:lnTo>
                <a:lnTo>
                  <a:pt x="2475523" y="25400"/>
                </a:lnTo>
                <a:lnTo>
                  <a:pt x="2428131" y="25400"/>
                </a:lnTo>
                <a:lnTo>
                  <a:pt x="2380451" y="12700"/>
                </a:lnTo>
                <a:lnTo>
                  <a:pt x="2332497" y="12700"/>
                </a:lnTo>
                <a:lnTo>
                  <a:pt x="2284282" y="0"/>
                </a:lnTo>
                <a:close/>
              </a:path>
            </a:pathLst>
          </a:custGeom>
          <a:solidFill>
            <a:srgbClr val="FF53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1934" y="2040209"/>
            <a:ext cx="2197100" cy="2875915"/>
          </a:xfrm>
          <a:custGeom>
            <a:avLst/>
            <a:gdLst/>
            <a:ahLst/>
            <a:cxnLst/>
            <a:rect l="l" t="t" r="r" b="b"/>
            <a:pathLst>
              <a:path w="2197100" h="2875915">
                <a:moveTo>
                  <a:pt x="2196604" y="0"/>
                </a:moveTo>
                <a:lnTo>
                  <a:pt x="2148204" y="522"/>
                </a:lnTo>
                <a:lnTo>
                  <a:pt x="2100060" y="2083"/>
                </a:lnTo>
                <a:lnTo>
                  <a:pt x="2052182" y="4672"/>
                </a:lnTo>
                <a:lnTo>
                  <a:pt x="2004581" y="8278"/>
                </a:lnTo>
                <a:lnTo>
                  <a:pt x="1957268" y="12889"/>
                </a:lnTo>
                <a:lnTo>
                  <a:pt x="1910254" y="18496"/>
                </a:lnTo>
                <a:lnTo>
                  <a:pt x="1863548" y="25088"/>
                </a:lnTo>
                <a:lnTo>
                  <a:pt x="1817163" y="32654"/>
                </a:lnTo>
                <a:lnTo>
                  <a:pt x="1771108" y="41183"/>
                </a:lnTo>
                <a:lnTo>
                  <a:pt x="1725395" y="50665"/>
                </a:lnTo>
                <a:lnTo>
                  <a:pt x="1680034" y="61089"/>
                </a:lnTo>
                <a:lnTo>
                  <a:pt x="1635036" y="72444"/>
                </a:lnTo>
                <a:lnTo>
                  <a:pt x="1590411" y="84719"/>
                </a:lnTo>
                <a:lnTo>
                  <a:pt x="1546171" y="97903"/>
                </a:lnTo>
                <a:lnTo>
                  <a:pt x="1502325" y="111987"/>
                </a:lnTo>
                <a:lnTo>
                  <a:pt x="1458886" y="126959"/>
                </a:lnTo>
                <a:lnTo>
                  <a:pt x="1415863" y="142808"/>
                </a:lnTo>
                <a:lnTo>
                  <a:pt x="1373267" y="159525"/>
                </a:lnTo>
                <a:lnTo>
                  <a:pt x="1331109" y="177097"/>
                </a:lnTo>
                <a:lnTo>
                  <a:pt x="1289399" y="195515"/>
                </a:lnTo>
                <a:lnTo>
                  <a:pt x="1248149" y="214767"/>
                </a:lnTo>
                <a:lnTo>
                  <a:pt x="1207369" y="234843"/>
                </a:lnTo>
                <a:lnTo>
                  <a:pt x="1167070" y="255732"/>
                </a:lnTo>
                <a:lnTo>
                  <a:pt x="1127262" y="277424"/>
                </a:lnTo>
                <a:lnTo>
                  <a:pt x="1087957" y="299908"/>
                </a:lnTo>
                <a:lnTo>
                  <a:pt x="1049164" y="323172"/>
                </a:lnTo>
                <a:lnTo>
                  <a:pt x="1010895" y="347207"/>
                </a:lnTo>
                <a:lnTo>
                  <a:pt x="973161" y="372001"/>
                </a:lnTo>
                <a:lnTo>
                  <a:pt x="935972" y="397545"/>
                </a:lnTo>
                <a:lnTo>
                  <a:pt x="899338" y="423826"/>
                </a:lnTo>
                <a:lnTo>
                  <a:pt x="863272" y="450835"/>
                </a:lnTo>
                <a:lnTo>
                  <a:pt x="827782" y="478560"/>
                </a:lnTo>
                <a:lnTo>
                  <a:pt x="792881" y="506991"/>
                </a:lnTo>
                <a:lnTo>
                  <a:pt x="758578" y="536118"/>
                </a:lnTo>
                <a:lnTo>
                  <a:pt x="724884" y="565929"/>
                </a:lnTo>
                <a:lnTo>
                  <a:pt x="691811" y="596414"/>
                </a:lnTo>
                <a:lnTo>
                  <a:pt x="659369" y="627562"/>
                </a:lnTo>
                <a:lnTo>
                  <a:pt x="627568" y="659363"/>
                </a:lnTo>
                <a:lnTo>
                  <a:pt x="596420" y="691805"/>
                </a:lnTo>
                <a:lnTo>
                  <a:pt x="565935" y="724877"/>
                </a:lnTo>
                <a:lnTo>
                  <a:pt x="536124" y="758570"/>
                </a:lnTo>
                <a:lnTo>
                  <a:pt x="506997" y="792873"/>
                </a:lnTo>
                <a:lnTo>
                  <a:pt x="478565" y="827774"/>
                </a:lnTo>
                <a:lnTo>
                  <a:pt x="450839" y="863264"/>
                </a:lnTo>
                <a:lnTo>
                  <a:pt x="423830" y="899330"/>
                </a:lnTo>
                <a:lnTo>
                  <a:pt x="397549" y="935963"/>
                </a:lnTo>
                <a:lnTo>
                  <a:pt x="372005" y="973152"/>
                </a:lnTo>
                <a:lnTo>
                  <a:pt x="347211" y="1010887"/>
                </a:lnTo>
                <a:lnTo>
                  <a:pt x="323176" y="1049155"/>
                </a:lnTo>
                <a:lnTo>
                  <a:pt x="299911" y="1087947"/>
                </a:lnTo>
                <a:lnTo>
                  <a:pt x="277427" y="1127253"/>
                </a:lnTo>
                <a:lnTo>
                  <a:pt x="255735" y="1167060"/>
                </a:lnTo>
                <a:lnTo>
                  <a:pt x="234846" y="1207359"/>
                </a:lnTo>
                <a:lnTo>
                  <a:pt x="214769" y="1248139"/>
                </a:lnTo>
                <a:lnTo>
                  <a:pt x="195517" y="1289389"/>
                </a:lnTo>
                <a:lnTo>
                  <a:pt x="177099" y="1331098"/>
                </a:lnTo>
                <a:lnTo>
                  <a:pt x="159527" y="1373256"/>
                </a:lnTo>
                <a:lnTo>
                  <a:pt x="142810" y="1415852"/>
                </a:lnTo>
                <a:lnTo>
                  <a:pt x="126961" y="1458875"/>
                </a:lnTo>
                <a:lnTo>
                  <a:pt x="111988" y="1502314"/>
                </a:lnTo>
                <a:lnTo>
                  <a:pt x="97905" y="1546159"/>
                </a:lnTo>
                <a:lnTo>
                  <a:pt x="84720" y="1590399"/>
                </a:lnTo>
                <a:lnTo>
                  <a:pt x="72444" y="1635024"/>
                </a:lnTo>
                <a:lnTo>
                  <a:pt x="61090" y="1680022"/>
                </a:lnTo>
                <a:lnTo>
                  <a:pt x="50666" y="1725383"/>
                </a:lnTo>
                <a:lnTo>
                  <a:pt x="41184" y="1771096"/>
                </a:lnTo>
                <a:lnTo>
                  <a:pt x="32655" y="1817151"/>
                </a:lnTo>
                <a:lnTo>
                  <a:pt x="25089" y="1863536"/>
                </a:lnTo>
                <a:lnTo>
                  <a:pt x="18497" y="1910241"/>
                </a:lnTo>
                <a:lnTo>
                  <a:pt x="12889" y="1957256"/>
                </a:lnTo>
                <a:lnTo>
                  <a:pt x="8278" y="2004569"/>
                </a:lnTo>
                <a:lnTo>
                  <a:pt x="4672" y="2052169"/>
                </a:lnTo>
                <a:lnTo>
                  <a:pt x="2083" y="2100047"/>
                </a:lnTo>
                <a:lnTo>
                  <a:pt x="522" y="2148192"/>
                </a:lnTo>
                <a:lnTo>
                  <a:pt x="0" y="2196592"/>
                </a:lnTo>
                <a:lnTo>
                  <a:pt x="554" y="2245961"/>
                </a:lnTo>
                <a:lnTo>
                  <a:pt x="2217" y="2295269"/>
                </a:lnTo>
                <a:lnTo>
                  <a:pt x="4985" y="2344497"/>
                </a:lnTo>
                <a:lnTo>
                  <a:pt x="8854" y="2393627"/>
                </a:lnTo>
                <a:lnTo>
                  <a:pt x="13823" y="2442639"/>
                </a:lnTo>
                <a:lnTo>
                  <a:pt x="19888" y="2491515"/>
                </a:lnTo>
                <a:lnTo>
                  <a:pt x="27046" y="2540238"/>
                </a:lnTo>
                <a:lnTo>
                  <a:pt x="35294" y="2588787"/>
                </a:lnTo>
                <a:lnTo>
                  <a:pt x="44630" y="2637144"/>
                </a:lnTo>
                <a:lnTo>
                  <a:pt x="55050" y="2685292"/>
                </a:lnTo>
                <a:lnTo>
                  <a:pt x="66552" y="2733210"/>
                </a:lnTo>
                <a:lnTo>
                  <a:pt x="79132" y="2780881"/>
                </a:lnTo>
                <a:lnTo>
                  <a:pt x="92789" y="2828286"/>
                </a:lnTo>
                <a:lnTo>
                  <a:pt x="107518" y="2875407"/>
                </a:lnTo>
                <a:lnTo>
                  <a:pt x="629805" y="2705735"/>
                </a:lnTo>
                <a:lnTo>
                  <a:pt x="615462" y="2659318"/>
                </a:lnTo>
                <a:lnTo>
                  <a:pt x="602551" y="2612803"/>
                </a:lnTo>
                <a:lnTo>
                  <a:pt x="591058" y="2566214"/>
                </a:lnTo>
                <a:lnTo>
                  <a:pt x="580973" y="2519576"/>
                </a:lnTo>
                <a:lnTo>
                  <a:pt x="572282" y="2472913"/>
                </a:lnTo>
                <a:lnTo>
                  <a:pt x="564973" y="2426249"/>
                </a:lnTo>
                <a:lnTo>
                  <a:pt x="559034" y="2379608"/>
                </a:lnTo>
                <a:lnTo>
                  <a:pt x="554452" y="2333016"/>
                </a:lnTo>
                <a:lnTo>
                  <a:pt x="551214" y="2286495"/>
                </a:lnTo>
                <a:lnTo>
                  <a:pt x="549309" y="2240071"/>
                </a:lnTo>
                <a:lnTo>
                  <a:pt x="548725" y="2193768"/>
                </a:lnTo>
                <a:lnTo>
                  <a:pt x="549447" y="2147611"/>
                </a:lnTo>
                <a:lnTo>
                  <a:pt x="551465" y="2101622"/>
                </a:lnTo>
                <a:lnTo>
                  <a:pt x="554766" y="2055828"/>
                </a:lnTo>
                <a:lnTo>
                  <a:pt x="559337" y="2010252"/>
                </a:lnTo>
                <a:lnTo>
                  <a:pt x="565166" y="1964918"/>
                </a:lnTo>
                <a:lnTo>
                  <a:pt x="572241" y="1919851"/>
                </a:lnTo>
                <a:lnTo>
                  <a:pt x="580549" y="1875075"/>
                </a:lnTo>
                <a:lnTo>
                  <a:pt x="590077" y="1830615"/>
                </a:lnTo>
                <a:lnTo>
                  <a:pt x="600814" y="1786495"/>
                </a:lnTo>
                <a:lnTo>
                  <a:pt x="612747" y="1742739"/>
                </a:lnTo>
                <a:lnTo>
                  <a:pt x="625864" y="1699372"/>
                </a:lnTo>
                <a:lnTo>
                  <a:pt x="640151" y="1656417"/>
                </a:lnTo>
                <a:lnTo>
                  <a:pt x="655598" y="1613900"/>
                </a:lnTo>
                <a:lnTo>
                  <a:pt x="672190" y="1571844"/>
                </a:lnTo>
                <a:lnTo>
                  <a:pt x="689917" y="1530274"/>
                </a:lnTo>
                <a:lnTo>
                  <a:pt x="708765" y="1489214"/>
                </a:lnTo>
                <a:lnTo>
                  <a:pt x="728722" y="1448689"/>
                </a:lnTo>
                <a:lnTo>
                  <a:pt x="749776" y="1408722"/>
                </a:lnTo>
                <a:lnTo>
                  <a:pt x="771915" y="1369339"/>
                </a:lnTo>
                <a:lnTo>
                  <a:pt x="795125" y="1330563"/>
                </a:lnTo>
                <a:lnTo>
                  <a:pt x="819394" y="1292419"/>
                </a:lnTo>
                <a:lnTo>
                  <a:pt x="844711" y="1254932"/>
                </a:lnTo>
                <a:lnTo>
                  <a:pt x="871063" y="1218124"/>
                </a:lnTo>
                <a:lnTo>
                  <a:pt x="898436" y="1182022"/>
                </a:lnTo>
                <a:lnTo>
                  <a:pt x="926820" y="1146649"/>
                </a:lnTo>
                <a:lnTo>
                  <a:pt x="956201" y="1112030"/>
                </a:lnTo>
                <a:lnTo>
                  <a:pt x="986567" y="1078188"/>
                </a:lnTo>
                <a:lnTo>
                  <a:pt x="1017906" y="1045149"/>
                </a:lnTo>
                <a:lnTo>
                  <a:pt x="1050205" y="1012936"/>
                </a:lnTo>
                <a:lnTo>
                  <a:pt x="1083452" y="981574"/>
                </a:lnTo>
                <a:lnTo>
                  <a:pt x="1117634" y="951087"/>
                </a:lnTo>
                <a:lnTo>
                  <a:pt x="1152739" y="921499"/>
                </a:lnTo>
                <a:lnTo>
                  <a:pt x="1188755" y="892836"/>
                </a:lnTo>
                <a:lnTo>
                  <a:pt x="1225670" y="865120"/>
                </a:lnTo>
                <a:lnTo>
                  <a:pt x="1263470" y="838378"/>
                </a:lnTo>
                <a:lnTo>
                  <a:pt x="1302143" y="812632"/>
                </a:lnTo>
                <a:lnTo>
                  <a:pt x="1341678" y="787907"/>
                </a:lnTo>
                <a:lnTo>
                  <a:pt x="1382061" y="764228"/>
                </a:lnTo>
                <a:lnTo>
                  <a:pt x="1423280" y="741619"/>
                </a:lnTo>
                <a:lnTo>
                  <a:pt x="1465323" y="720104"/>
                </a:lnTo>
                <a:lnTo>
                  <a:pt x="1508178" y="699707"/>
                </a:lnTo>
                <a:lnTo>
                  <a:pt x="1551831" y="680453"/>
                </a:lnTo>
                <a:lnTo>
                  <a:pt x="1596271" y="662367"/>
                </a:lnTo>
                <a:lnTo>
                  <a:pt x="1641485" y="645472"/>
                </a:lnTo>
                <a:lnTo>
                  <a:pt x="1687461" y="629793"/>
                </a:lnTo>
                <a:lnTo>
                  <a:pt x="1737015" y="614542"/>
                </a:lnTo>
                <a:lnTo>
                  <a:pt x="1786973" y="600874"/>
                </a:lnTo>
                <a:lnTo>
                  <a:pt x="1837297" y="588794"/>
                </a:lnTo>
                <a:lnTo>
                  <a:pt x="1887948" y="578308"/>
                </a:lnTo>
                <a:lnTo>
                  <a:pt x="1938889" y="569420"/>
                </a:lnTo>
                <a:lnTo>
                  <a:pt x="1990082" y="562136"/>
                </a:lnTo>
                <a:lnTo>
                  <a:pt x="2041488" y="556462"/>
                </a:lnTo>
                <a:lnTo>
                  <a:pt x="2093069" y="552402"/>
                </a:lnTo>
                <a:lnTo>
                  <a:pt x="2144787" y="549962"/>
                </a:lnTo>
                <a:lnTo>
                  <a:pt x="2196604" y="549148"/>
                </a:lnTo>
                <a:lnTo>
                  <a:pt x="2196604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3635" y="1455166"/>
            <a:ext cx="2197100" cy="2875915"/>
          </a:xfrm>
          <a:custGeom>
            <a:avLst/>
            <a:gdLst/>
            <a:ahLst/>
            <a:cxnLst/>
            <a:rect l="l" t="t" r="r" b="b"/>
            <a:pathLst>
              <a:path w="2197100" h="2875915">
                <a:moveTo>
                  <a:pt x="2196604" y="0"/>
                </a:moveTo>
                <a:lnTo>
                  <a:pt x="2148204" y="522"/>
                </a:lnTo>
                <a:lnTo>
                  <a:pt x="2100060" y="2083"/>
                </a:lnTo>
                <a:lnTo>
                  <a:pt x="2052182" y="4672"/>
                </a:lnTo>
                <a:lnTo>
                  <a:pt x="2004581" y="8278"/>
                </a:lnTo>
                <a:lnTo>
                  <a:pt x="1957268" y="12889"/>
                </a:lnTo>
                <a:lnTo>
                  <a:pt x="1910254" y="18496"/>
                </a:lnTo>
                <a:lnTo>
                  <a:pt x="1863548" y="25088"/>
                </a:lnTo>
                <a:lnTo>
                  <a:pt x="1817163" y="32654"/>
                </a:lnTo>
                <a:lnTo>
                  <a:pt x="1771108" y="41183"/>
                </a:lnTo>
                <a:lnTo>
                  <a:pt x="1725395" y="50665"/>
                </a:lnTo>
                <a:lnTo>
                  <a:pt x="1680034" y="61089"/>
                </a:lnTo>
                <a:lnTo>
                  <a:pt x="1635036" y="72444"/>
                </a:lnTo>
                <a:lnTo>
                  <a:pt x="1590411" y="84719"/>
                </a:lnTo>
                <a:lnTo>
                  <a:pt x="1546171" y="97903"/>
                </a:lnTo>
                <a:lnTo>
                  <a:pt x="1502325" y="111987"/>
                </a:lnTo>
                <a:lnTo>
                  <a:pt x="1458886" y="126959"/>
                </a:lnTo>
                <a:lnTo>
                  <a:pt x="1415863" y="142808"/>
                </a:lnTo>
                <a:lnTo>
                  <a:pt x="1373267" y="159525"/>
                </a:lnTo>
                <a:lnTo>
                  <a:pt x="1331109" y="177097"/>
                </a:lnTo>
                <a:lnTo>
                  <a:pt x="1289399" y="195515"/>
                </a:lnTo>
                <a:lnTo>
                  <a:pt x="1248149" y="214767"/>
                </a:lnTo>
                <a:lnTo>
                  <a:pt x="1207369" y="234843"/>
                </a:lnTo>
                <a:lnTo>
                  <a:pt x="1167070" y="255732"/>
                </a:lnTo>
                <a:lnTo>
                  <a:pt x="1127262" y="277424"/>
                </a:lnTo>
                <a:lnTo>
                  <a:pt x="1087957" y="299908"/>
                </a:lnTo>
                <a:lnTo>
                  <a:pt x="1049164" y="323172"/>
                </a:lnTo>
                <a:lnTo>
                  <a:pt x="1010895" y="347207"/>
                </a:lnTo>
                <a:lnTo>
                  <a:pt x="973161" y="372001"/>
                </a:lnTo>
                <a:lnTo>
                  <a:pt x="935972" y="397545"/>
                </a:lnTo>
                <a:lnTo>
                  <a:pt x="899338" y="423826"/>
                </a:lnTo>
                <a:lnTo>
                  <a:pt x="863272" y="450835"/>
                </a:lnTo>
                <a:lnTo>
                  <a:pt x="827782" y="478560"/>
                </a:lnTo>
                <a:lnTo>
                  <a:pt x="792881" y="506991"/>
                </a:lnTo>
                <a:lnTo>
                  <a:pt x="758578" y="536118"/>
                </a:lnTo>
                <a:lnTo>
                  <a:pt x="724884" y="565929"/>
                </a:lnTo>
                <a:lnTo>
                  <a:pt x="691811" y="596414"/>
                </a:lnTo>
                <a:lnTo>
                  <a:pt x="659369" y="627562"/>
                </a:lnTo>
                <a:lnTo>
                  <a:pt x="627568" y="659363"/>
                </a:lnTo>
                <a:lnTo>
                  <a:pt x="596420" y="691805"/>
                </a:lnTo>
                <a:lnTo>
                  <a:pt x="565935" y="724877"/>
                </a:lnTo>
                <a:lnTo>
                  <a:pt x="536124" y="758570"/>
                </a:lnTo>
                <a:lnTo>
                  <a:pt x="506997" y="792873"/>
                </a:lnTo>
                <a:lnTo>
                  <a:pt x="478565" y="827774"/>
                </a:lnTo>
                <a:lnTo>
                  <a:pt x="450839" y="863264"/>
                </a:lnTo>
                <a:lnTo>
                  <a:pt x="423830" y="899330"/>
                </a:lnTo>
                <a:lnTo>
                  <a:pt x="397549" y="935963"/>
                </a:lnTo>
                <a:lnTo>
                  <a:pt x="372005" y="973152"/>
                </a:lnTo>
                <a:lnTo>
                  <a:pt x="347211" y="1010887"/>
                </a:lnTo>
                <a:lnTo>
                  <a:pt x="323176" y="1049155"/>
                </a:lnTo>
                <a:lnTo>
                  <a:pt x="299911" y="1087947"/>
                </a:lnTo>
                <a:lnTo>
                  <a:pt x="277427" y="1127253"/>
                </a:lnTo>
                <a:lnTo>
                  <a:pt x="255735" y="1167060"/>
                </a:lnTo>
                <a:lnTo>
                  <a:pt x="234846" y="1207359"/>
                </a:lnTo>
                <a:lnTo>
                  <a:pt x="214769" y="1248139"/>
                </a:lnTo>
                <a:lnTo>
                  <a:pt x="195517" y="1289389"/>
                </a:lnTo>
                <a:lnTo>
                  <a:pt x="177099" y="1331098"/>
                </a:lnTo>
                <a:lnTo>
                  <a:pt x="159527" y="1373256"/>
                </a:lnTo>
                <a:lnTo>
                  <a:pt x="142810" y="1415852"/>
                </a:lnTo>
                <a:lnTo>
                  <a:pt x="126961" y="1458875"/>
                </a:lnTo>
                <a:lnTo>
                  <a:pt x="111988" y="1502314"/>
                </a:lnTo>
                <a:lnTo>
                  <a:pt x="97905" y="1546159"/>
                </a:lnTo>
                <a:lnTo>
                  <a:pt x="84720" y="1590399"/>
                </a:lnTo>
                <a:lnTo>
                  <a:pt x="72444" y="1635024"/>
                </a:lnTo>
                <a:lnTo>
                  <a:pt x="61090" y="1680022"/>
                </a:lnTo>
                <a:lnTo>
                  <a:pt x="50666" y="1725383"/>
                </a:lnTo>
                <a:lnTo>
                  <a:pt x="41184" y="1771096"/>
                </a:lnTo>
                <a:lnTo>
                  <a:pt x="32655" y="1817151"/>
                </a:lnTo>
                <a:lnTo>
                  <a:pt x="25089" y="1863536"/>
                </a:lnTo>
                <a:lnTo>
                  <a:pt x="18497" y="1910241"/>
                </a:lnTo>
                <a:lnTo>
                  <a:pt x="12889" y="1957256"/>
                </a:lnTo>
                <a:lnTo>
                  <a:pt x="8278" y="2004569"/>
                </a:lnTo>
                <a:lnTo>
                  <a:pt x="4672" y="2052169"/>
                </a:lnTo>
                <a:lnTo>
                  <a:pt x="2083" y="2100047"/>
                </a:lnTo>
                <a:lnTo>
                  <a:pt x="522" y="2148192"/>
                </a:lnTo>
                <a:lnTo>
                  <a:pt x="0" y="2196592"/>
                </a:lnTo>
                <a:lnTo>
                  <a:pt x="554" y="2245961"/>
                </a:lnTo>
                <a:lnTo>
                  <a:pt x="2217" y="2295269"/>
                </a:lnTo>
                <a:lnTo>
                  <a:pt x="4985" y="2344497"/>
                </a:lnTo>
                <a:lnTo>
                  <a:pt x="8854" y="2393627"/>
                </a:lnTo>
                <a:lnTo>
                  <a:pt x="13823" y="2442639"/>
                </a:lnTo>
                <a:lnTo>
                  <a:pt x="19888" y="2491515"/>
                </a:lnTo>
                <a:lnTo>
                  <a:pt x="27046" y="2540238"/>
                </a:lnTo>
                <a:lnTo>
                  <a:pt x="35294" y="2588787"/>
                </a:lnTo>
                <a:lnTo>
                  <a:pt x="44630" y="2637144"/>
                </a:lnTo>
                <a:lnTo>
                  <a:pt x="55050" y="2685292"/>
                </a:lnTo>
                <a:lnTo>
                  <a:pt x="66552" y="2733210"/>
                </a:lnTo>
                <a:lnTo>
                  <a:pt x="79132" y="2780881"/>
                </a:lnTo>
                <a:lnTo>
                  <a:pt x="92789" y="2828286"/>
                </a:lnTo>
                <a:lnTo>
                  <a:pt x="107518" y="2875407"/>
                </a:lnTo>
                <a:lnTo>
                  <a:pt x="629805" y="2705735"/>
                </a:lnTo>
                <a:lnTo>
                  <a:pt x="615462" y="2659318"/>
                </a:lnTo>
                <a:lnTo>
                  <a:pt x="602551" y="2612803"/>
                </a:lnTo>
                <a:lnTo>
                  <a:pt x="591058" y="2566214"/>
                </a:lnTo>
                <a:lnTo>
                  <a:pt x="580973" y="2519576"/>
                </a:lnTo>
                <a:lnTo>
                  <a:pt x="572282" y="2472913"/>
                </a:lnTo>
                <a:lnTo>
                  <a:pt x="564973" y="2426249"/>
                </a:lnTo>
                <a:lnTo>
                  <a:pt x="559034" y="2379608"/>
                </a:lnTo>
                <a:lnTo>
                  <a:pt x="554452" y="2333016"/>
                </a:lnTo>
                <a:lnTo>
                  <a:pt x="551214" y="2286495"/>
                </a:lnTo>
                <a:lnTo>
                  <a:pt x="549309" y="2240071"/>
                </a:lnTo>
                <a:lnTo>
                  <a:pt x="548725" y="2193768"/>
                </a:lnTo>
                <a:lnTo>
                  <a:pt x="549447" y="2147611"/>
                </a:lnTo>
                <a:lnTo>
                  <a:pt x="551465" y="2101622"/>
                </a:lnTo>
                <a:lnTo>
                  <a:pt x="554766" y="2055828"/>
                </a:lnTo>
                <a:lnTo>
                  <a:pt x="559337" y="2010252"/>
                </a:lnTo>
                <a:lnTo>
                  <a:pt x="565166" y="1964918"/>
                </a:lnTo>
                <a:lnTo>
                  <a:pt x="572241" y="1919851"/>
                </a:lnTo>
                <a:lnTo>
                  <a:pt x="580549" y="1875075"/>
                </a:lnTo>
                <a:lnTo>
                  <a:pt x="590077" y="1830615"/>
                </a:lnTo>
                <a:lnTo>
                  <a:pt x="600814" y="1786495"/>
                </a:lnTo>
                <a:lnTo>
                  <a:pt x="612747" y="1742739"/>
                </a:lnTo>
                <a:lnTo>
                  <a:pt x="625864" y="1699372"/>
                </a:lnTo>
                <a:lnTo>
                  <a:pt x="640151" y="1656417"/>
                </a:lnTo>
                <a:lnTo>
                  <a:pt x="655598" y="1613900"/>
                </a:lnTo>
                <a:lnTo>
                  <a:pt x="672190" y="1571844"/>
                </a:lnTo>
                <a:lnTo>
                  <a:pt x="689917" y="1530274"/>
                </a:lnTo>
                <a:lnTo>
                  <a:pt x="708765" y="1489214"/>
                </a:lnTo>
                <a:lnTo>
                  <a:pt x="728722" y="1448689"/>
                </a:lnTo>
                <a:lnTo>
                  <a:pt x="749776" y="1408722"/>
                </a:lnTo>
                <a:lnTo>
                  <a:pt x="771915" y="1369339"/>
                </a:lnTo>
                <a:lnTo>
                  <a:pt x="795125" y="1330563"/>
                </a:lnTo>
                <a:lnTo>
                  <a:pt x="819394" y="1292419"/>
                </a:lnTo>
                <a:lnTo>
                  <a:pt x="844711" y="1254932"/>
                </a:lnTo>
                <a:lnTo>
                  <a:pt x="871063" y="1218124"/>
                </a:lnTo>
                <a:lnTo>
                  <a:pt x="898436" y="1182022"/>
                </a:lnTo>
                <a:lnTo>
                  <a:pt x="926820" y="1146649"/>
                </a:lnTo>
                <a:lnTo>
                  <a:pt x="956201" y="1112030"/>
                </a:lnTo>
                <a:lnTo>
                  <a:pt x="986567" y="1078188"/>
                </a:lnTo>
                <a:lnTo>
                  <a:pt x="1017906" y="1045149"/>
                </a:lnTo>
                <a:lnTo>
                  <a:pt x="1050205" y="1012936"/>
                </a:lnTo>
                <a:lnTo>
                  <a:pt x="1083452" y="981574"/>
                </a:lnTo>
                <a:lnTo>
                  <a:pt x="1117634" y="951087"/>
                </a:lnTo>
                <a:lnTo>
                  <a:pt x="1152739" y="921499"/>
                </a:lnTo>
                <a:lnTo>
                  <a:pt x="1188755" y="892836"/>
                </a:lnTo>
                <a:lnTo>
                  <a:pt x="1225670" y="865120"/>
                </a:lnTo>
                <a:lnTo>
                  <a:pt x="1263470" y="838378"/>
                </a:lnTo>
                <a:lnTo>
                  <a:pt x="1302143" y="812632"/>
                </a:lnTo>
                <a:lnTo>
                  <a:pt x="1341678" y="787907"/>
                </a:lnTo>
                <a:lnTo>
                  <a:pt x="1382061" y="764228"/>
                </a:lnTo>
                <a:lnTo>
                  <a:pt x="1423280" y="741619"/>
                </a:lnTo>
                <a:lnTo>
                  <a:pt x="1465323" y="720104"/>
                </a:lnTo>
                <a:lnTo>
                  <a:pt x="1508178" y="699707"/>
                </a:lnTo>
                <a:lnTo>
                  <a:pt x="1551831" y="680453"/>
                </a:lnTo>
                <a:lnTo>
                  <a:pt x="1596271" y="662367"/>
                </a:lnTo>
                <a:lnTo>
                  <a:pt x="1641485" y="645472"/>
                </a:lnTo>
                <a:lnTo>
                  <a:pt x="1687461" y="629793"/>
                </a:lnTo>
                <a:lnTo>
                  <a:pt x="1737015" y="614542"/>
                </a:lnTo>
                <a:lnTo>
                  <a:pt x="1786973" y="600874"/>
                </a:lnTo>
                <a:lnTo>
                  <a:pt x="1837297" y="588794"/>
                </a:lnTo>
                <a:lnTo>
                  <a:pt x="1887948" y="578308"/>
                </a:lnTo>
                <a:lnTo>
                  <a:pt x="1938889" y="569420"/>
                </a:lnTo>
                <a:lnTo>
                  <a:pt x="1990082" y="562136"/>
                </a:lnTo>
                <a:lnTo>
                  <a:pt x="2041488" y="556462"/>
                </a:lnTo>
                <a:lnTo>
                  <a:pt x="2093069" y="552402"/>
                </a:lnTo>
                <a:lnTo>
                  <a:pt x="2144787" y="549962"/>
                </a:lnTo>
                <a:lnTo>
                  <a:pt x="2196604" y="549148"/>
                </a:lnTo>
                <a:lnTo>
                  <a:pt x="2196604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97126" y="3015864"/>
            <a:ext cx="2585085" cy="25336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635" algn="ctr">
              <a:lnSpc>
                <a:spcPct val="100400"/>
              </a:lnSpc>
              <a:spcBef>
                <a:spcPts val="85"/>
              </a:spcBef>
            </a:pPr>
            <a:r>
              <a:rPr sz="2400" spc="-5" dirty="0">
                <a:latin typeface="Arial"/>
                <a:cs typeface="Arial"/>
              </a:rPr>
              <a:t>quase </a:t>
            </a:r>
            <a:r>
              <a:rPr sz="4400" b="1" dirty="0">
                <a:solidFill>
                  <a:srgbClr val="002855"/>
                </a:solidFill>
                <a:latin typeface="Arial"/>
                <a:cs typeface="Arial"/>
              </a:rPr>
              <a:t>70%  </a:t>
            </a:r>
            <a:r>
              <a:rPr sz="2400" spc="-5" dirty="0">
                <a:latin typeface="Arial"/>
                <a:cs typeface="Arial"/>
              </a:rPr>
              <a:t>dos organizações  governamentais  relatam que estão  buscando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ser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mais  </a:t>
            </a:r>
            <a:r>
              <a:rPr sz="2400" spc="-5" dirty="0">
                <a:latin typeface="Arial"/>
                <a:cs typeface="Arial"/>
              </a:rPr>
              <a:t>digitais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01153" y="963520"/>
            <a:ext cx="1098677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latin typeface="+mn-lt"/>
              </a:rPr>
              <a:t>Transformação Digital </a:t>
            </a:r>
            <a:r>
              <a:rPr b="1" dirty="0">
                <a:latin typeface="+mn-lt"/>
              </a:rPr>
              <a:t>é o principal</a:t>
            </a:r>
            <a:r>
              <a:rPr b="1" spc="-10" dirty="0">
                <a:latin typeface="+mn-lt"/>
              </a:rPr>
              <a:t> </a:t>
            </a:r>
            <a:r>
              <a:rPr b="1" spc="-15" dirty="0">
                <a:latin typeface="+mn-lt"/>
              </a:rPr>
              <a:t>objetivo</a:t>
            </a:r>
          </a:p>
        </p:txBody>
      </p:sp>
      <p:sp>
        <p:nvSpPr>
          <p:cNvPr id="7" name="object 7"/>
          <p:cNvSpPr/>
          <p:nvPr/>
        </p:nvSpPr>
        <p:spPr>
          <a:xfrm>
            <a:off x="6234684" y="2099863"/>
            <a:ext cx="5498592" cy="44607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31800" y="6435516"/>
            <a:ext cx="5164455" cy="12509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30"/>
              </a:spcBef>
              <a:tabLst>
                <a:tab pos="253365" algn="l"/>
              </a:tabLst>
            </a:pP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8	© 2018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Gartner,  Inc. 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and/or its affiliates. All rights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reserved.  Gartner  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is a registered trademark of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Gartner,  Inc. 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or its</a:t>
            </a:r>
            <a:r>
              <a:rPr sz="7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affiliates.</a:t>
            </a:r>
            <a:endParaRPr sz="700">
              <a:latin typeface="Arial"/>
              <a:cs typeface="Arial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89BEC81-0697-408C-A38E-77AC485CE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7" y="18648"/>
            <a:ext cx="1857389" cy="90928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3099" y="1467393"/>
            <a:ext cx="4394835" cy="4381500"/>
          </a:xfrm>
          <a:custGeom>
            <a:avLst/>
            <a:gdLst/>
            <a:ahLst/>
            <a:cxnLst/>
            <a:rect l="l" t="t" r="r" b="b"/>
            <a:pathLst>
              <a:path w="4394835" h="4381500">
                <a:moveTo>
                  <a:pt x="2458538" y="4368800"/>
                </a:moveTo>
                <a:lnTo>
                  <a:pt x="1952698" y="4368800"/>
                </a:lnTo>
                <a:lnTo>
                  <a:pt x="1998059" y="4381500"/>
                </a:lnTo>
                <a:lnTo>
                  <a:pt x="2412130" y="4381500"/>
                </a:lnTo>
                <a:lnTo>
                  <a:pt x="2458538" y="4368800"/>
                </a:lnTo>
                <a:close/>
              </a:path>
              <a:path w="4394835" h="4381500">
                <a:moveTo>
                  <a:pt x="2551431" y="4356100"/>
                </a:moveTo>
                <a:lnTo>
                  <a:pt x="1862528" y="4356100"/>
                </a:lnTo>
                <a:lnTo>
                  <a:pt x="1907517" y="4368800"/>
                </a:lnTo>
                <a:lnTo>
                  <a:pt x="2504976" y="4368800"/>
                </a:lnTo>
                <a:lnTo>
                  <a:pt x="2551431" y="4356100"/>
                </a:lnTo>
                <a:close/>
              </a:path>
              <a:path w="4394835" h="4381500">
                <a:moveTo>
                  <a:pt x="1518325" y="101600"/>
                </a:moveTo>
                <a:lnTo>
                  <a:pt x="1472453" y="114300"/>
                </a:lnTo>
                <a:lnTo>
                  <a:pt x="1427145" y="139700"/>
                </a:lnTo>
                <a:lnTo>
                  <a:pt x="1338250" y="165100"/>
                </a:lnTo>
                <a:lnTo>
                  <a:pt x="1294675" y="190500"/>
                </a:lnTo>
                <a:lnTo>
                  <a:pt x="1251693" y="203200"/>
                </a:lnTo>
                <a:lnTo>
                  <a:pt x="1167530" y="254000"/>
                </a:lnTo>
                <a:lnTo>
                  <a:pt x="1126364" y="266700"/>
                </a:lnTo>
                <a:lnTo>
                  <a:pt x="1045896" y="317500"/>
                </a:lnTo>
                <a:lnTo>
                  <a:pt x="1006608" y="342900"/>
                </a:lnTo>
                <a:lnTo>
                  <a:pt x="967960" y="368300"/>
                </a:lnTo>
                <a:lnTo>
                  <a:pt x="929958" y="393700"/>
                </a:lnTo>
                <a:lnTo>
                  <a:pt x="892610" y="419100"/>
                </a:lnTo>
                <a:lnTo>
                  <a:pt x="855923" y="444500"/>
                </a:lnTo>
                <a:lnTo>
                  <a:pt x="819903" y="482600"/>
                </a:lnTo>
                <a:lnTo>
                  <a:pt x="784557" y="508000"/>
                </a:lnTo>
                <a:lnTo>
                  <a:pt x="749892" y="533400"/>
                </a:lnTo>
                <a:lnTo>
                  <a:pt x="715915" y="571500"/>
                </a:lnTo>
                <a:lnTo>
                  <a:pt x="682633" y="596900"/>
                </a:lnTo>
                <a:lnTo>
                  <a:pt x="650053" y="635000"/>
                </a:lnTo>
                <a:lnTo>
                  <a:pt x="618182" y="660400"/>
                </a:lnTo>
                <a:lnTo>
                  <a:pt x="587026" y="698500"/>
                </a:lnTo>
                <a:lnTo>
                  <a:pt x="556592" y="723900"/>
                </a:lnTo>
                <a:lnTo>
                  <a:pt x="526888" y="762000"/>
                </a:lnTo>
                <a:lnTo>
                  <a:pt x="497920" y="800100"/>
                </a:lnTo>
                <a:lnTo>
                  <a:pt x="469695" y="838200"/>
                </a:lnTo>
                <a:lnTo>
                  <a:pt x="442220" y="863600"/>
                </a:lnTo>
                <a:lnTo>
                  <a:pt x="415502" y="901700"/>
                </a:lnTo>
                <a:lnTo>
                  <a:pt x="389547" y="939800"/>
                </a:lnTo>
                <a:lnTo>
                  <a:pt x="364363" y="977900"/>
                </a:lnTo>
                <a:lnTo>
                  <a:pt x="339956" y="1016000"/>
                </a:lnTo>
                <a:lnTo>
                  <a:pt x="316334" y="1054100"/>
                </a:lnTo>
                <a:lnTo>
                  <a:pt x="293503" y="1092200"/>
                </a:lnTo>
                <a:lnTo>
                  <a:pt x="271470" y="1130300"/>
                </a:lnTo>
                <a:lnTo>
                  <a:pt x="250242" y="1168400"/>
                </a:lnTo>
                <a:lnTo>
                  <a:pt x="229826" y="1219200"/>
                </a:lnTo>
                <a:lnTo>
                  <a:pt x="210229" y="1257300"/>
                </a:lnTo>
                <a:lnTo>
                  <a:pt x="191457" y="1295400"/>
                </a:lnTo>
                <a:lnTo>
                  <a:pt x="173518" y="1333500"/>
                </a:lnTo>
                <a:lnTo>
                  <a:pt x="156418" y="1371600"/>
                </a:lnTo>
                <a:lnTo>
                  <a:pt x="140164" y="1422400"/>
                </a:lnTo>
                <a:lnTo>
                  <a:pt x="124764" y="1460500"/>
                </a:lnTo>
                <a:lnTo>
                  <a:pt x="110223" y="1498600"/>
                </a:lnTo>
                <a:lnTo>
                  <a:pt x="96550" y="1549400"/>
                </a:lnTo>
                <a:lnTo>
                  <a:pt x="83750" y="1587500"/>
                </a:lnTo>
                <a:lnTo>
                  <a:pt x="71831" y="1638300"/>
                </a:lnTo>
                <a:lnTo>
                  <a:pt x="60800" y="1676400"/>
                </a:lnTo>
                <a:lnTo>
                  <a:pt x="50663" y="1727200"/>
                </a:lnTo>
                <a:lnTo>
                  <a:pt x="41427" y="1765300"/>
                </a:lnTo>
                <a:lnTo>
                  <a:pt x="33099" y="1816100"/>
                </a:lnTo>
                <a:lnTo>
                  <a:pt x="25687" y="1854200"/>
                </a:lnTo>
                <a:lnTo>
                  <a:pt x="19196" y="1905000"/>
                </a:lnTo>
                <a:lnTo>
                  <a:pt x="13635" y="1943100"/>
                </a:lnTo>
                <a:lnTo>
                  <a:pt x="9009" y="1993900"/>
                </a:lnTo>
                <a:lnTo>
                  <a:pt x="5325" y="2032000"/>
                </a:lnTo>
                <a:lnTo>
                  <a:pt x="2591" y="2082800"/>
                </a:lnTo>
                <a:lnTo>
                  <a:pt x="814" y="2133600"/>
                </a:lnTo>
                <a:lnTo>
                  <a:pt x="0" y="2171700"/>
                </a:lnTo>
                <a:lnTo>
                  <a:pt x="155" y="2222500"/>
                </a:lnTo>
                <a:lnTo>
                  <a:pt x="1288" y="2260600"/>
                </a:lnTo>
                <a:lnTo>
                  <a:pt x="3405" y="2311400"/>
                </a:lnTo>
                <a:lnTo>
                  <a:pt x="6512" y="2362200"/>
                </a:lnTo>
                <a:lnTo>
                  <a:pt x="10618" y="2400300"/>
                </a:lnTo>
                <a:lnTo>
                  <a:pt x="15727" y="2451100"/>
                </a:lnTo>
                <a:lnTo>
                  <a:pt x="21848" y="2501900"/>
                </a:lnTo>
                <a:lnTo>
                  <a:pt x="28988" y="2540000"/>
                </a:lnTo>
                <a:lnTo>
                  <a:pt x="37152" y="2590800"/>
                </a:lnTo>
                <a:lnTo>
                  <a:pt x="46349" y="2641600"/>
                </a:lnTo>
                <a:lnTo>
                  <a:pt x="56585" y="2679700"/>
                </a:lnTo>
                <a:lnTo>
                  <a:pt x="67866" y="2730500"/>
                </a:lnTo>
                <a:lnTo>
                  <a:pt x="80200" y="2781300"/>
                </a:lnTo>
                <a:lnTo>
                  <a:pt x="93594" y="2819400"/>
                </a:lnTo>
                <a:lnTo>
                  <a:pt x="108054" y="2870200"/>
                </a:lnTo>
                <a:lnTo>
                  <a:pt x="123506" y="2921000"/>
                </a:lnTo>
                <a:lnTo>
                  <a:pt x="139867" y="2959100"/>
                </a:lnTo>
                <a:lnTo>
                  <a:pt x="157123" y="3009900"/>
                </a:lnTo>
                <a:lnTo>
                  <a:pt x="175261" y="3048000"/>
                </a:lnTo>
                <a:lnTo>
                  <a:pt x="194266" y="3098800"/>
                </a:lnTo>
                <a:lnTo>
                  <a:pt x="214126" y="3136900"/>
                </a:lnTo>
                <a:lnTo>
                  <a:pt x="234827" y="3175000"/>
                </a:lnTo>
                <a:lnTo>
                  <a:pt x="256356" y="3225800"/>
                </a:lnTo>
                <a:lnTo>
                  <a:pt x="278698" y="3263900"/>
                </a:lnTo>
                <a:lnTo>
                  <a:pt x="301841" y="3302000"/>
                </a:lnTo>
                <a:lnTo>
                  <a:pt x="325771" y="3340100"/>
                </a:lnTo>
                <a:lnTo>
                  <a:pt x="350474" y="3378200"/>
                </a:lnTo>
                <a:lnTo>
                  <a:pt x="375938" y="3416300"/>
                </a:lnTo>
                <a:lnTo>
                  <a:pt x="402147" y="3454400"/>
                </a:lnTo>
                <a:lnTo>
                  <a:pt x="429090" y="3492500"/>
                </a:lnTo>
                <a:lnTo>
                  <a:pt x="456752" y="3530600"/>
                </a:lnTo>
                <a:lnTo>
                  <a:pt x="485120" y="3568700"/>
                </a:lnTo>
                <a:lnTo>
                  <a:pt x="514180" y="3606800"/>
                </a:lnTo>
                <a:lnTo>
                  <a:pt x="543920" y="3632200"/>
                </a:lnTo>
                <a:lnTo>
                  <a:pt x="574324" y="3670300"/>
                </a:lnTo>
                <a:lnTo>
                  <a:pt x="605381" y="3708400"/>
                </a:lnTo>
                <a:lnTo>
                  <a:pt x="637075" y="3733800"/>
                </a:lnTo>
                <a:lnTo>
                  <a:pt x="669395" y="3771900"/>
                </a:lnTo>
                <a:lnTo>
                  <a:pt x="702326" y="3797300"/>
                </a:lnTo>
                <a:lnTo>
                  <a:pt x="735855" y="3835400"/>
                </a:lnTo>
                <a:lnTo>
                  <a:pt x="769968" y="3860800"/>
                </a:lnTo>
                <a:lnTo>
                  <a:pt x="804652" y="3886200"/>
                </a:lnTo>
                <a:lnTo>
                  <a:pt x="839893" y="3924300"/>
                </a:lnTo>
                <a:lnTo>
                  <a:pt x="875678" y="3949700"/>
                </a:lnTo>
                <a:lnTo>
                  <a:pt x="911993" y="3975100"/>
                </a:lnTo>
                <a:lnTo>
                  <a:pt x="986161" y="4025900"/>
                </a:lnTo>
                <a:lnTo>
                  <a:pt x="1062287" y="4076700"/>
                </a:lnTo>
                <a:lnTo>
                  <a:pt x="1101051" y="4089400"/>
                </a:lnTo>
                <a:lnTo>
                  <a:pt x="1179913" y="4140200"/>
                </a:lnTo>
                <a:lnTo>
                  <a:pt x="1219984" y="4152900"/>
                </a:lnTo>
                <a:lnTo>
                  <a:pt x="1260464" y="4178300"/>
                </a:lnTo>
                <a:lnTo>
                  <a:pt x="1301339" y="4191000"/>
                </a:lnTo>
                <a:lnTo>
                  <a:pt x="1342596" y="4216400"/>
                </a:lnTo>
                <a:lnTo>
                  <a:pt x="1426200" y="4241800"/>
                </a:lnTo>
                <a:lnTo>
                  <a:pt x="1468520" y="4267200"/>
                </a:lnTo>
                <a:lnTo>
                  <a:pt x="1728851" y="4343400"/>
                </a:lnTo>
                <a:lnTo>
                  <a:pt x="1773182" y="4343400"/>
                </a:lnTo>
                <a:lnTo>
                  <a:pt x="1817745" y="4356100"/>
                </a:lnTo>
                <a:lnTo>
                  <a:pt x="2597890" y="4356100"/>
                </a:lnTo>
                <a:lnTo>
                  <a:pt x="2921827" y="4267200"/>
                </a:lnTo>
                <a:lnTo>
                  <a:pt x="2967135" y="4241800"/>
                </a:lnTo>
                <a:lnTo>
                  <a:pt x="3056031" y="4216400"/>
                </a:lnTo>
                <a:lnTo>
                  <a:pt x="3099605" y="4191000"/>
                </a:lnTo>
                <a:lnTo>
                  <a:pt x="3142587" y="4178300"/>
                </a:lnTo>
                <a:lnTo>
                  <a:pt x="3226749" y="4127500"/>
                </a:lnTo>
                <a:lnTo>
                  <a:pt x="3267915" y="4114800"/>
                </a:lnTo>
                <a:lnTo>
                  <a:pt x="3348382" y="4064000"/>
                </a:lnTo>
                <a:lnTo>
                  <a:pt x="3387669" y="4038600"/>
                </a:lnTo>
                <a:lnTo>
                  <a:pt x="3426317" y="4013200"/>
                </a:lnTo>
                <a:lnTo>
                  <a:pt x="3464318" y="3987800"/>
                </a:lnTo>
                <a:lnTo>
                  <a:pt x="3501665" y="3962400"/>
                </a:lnTo>
                <a:lnTo>
                  <a:pt x="3538352" y="3937000"/>
                </a:lnTo>
                <a:lnTo>
                  <a:pt x="3574371" y="3898900"/>
                </a:lnTo>
                <a:lnTo>
                  <a:pt x="3609716" y="3873500"/>
                </a:lnTo>
                <a:lnTo>
                  <a:pt x="3644380" y="3848100"/>
                </a:lnTo>
                <a:lnTo>
                  <a:pt x="3655706" y="3835400"/>
                </a:lnTo>
                <a:lnTo>
                  <a:pt x="2052488" y="3835400"/>
                </a:lnTo>
                <a:lnTo>
                  <a:pt x="2005019" y="3822700"/>
                </a:lnTo>
                <a:lnTo>
                  <a:pt x="1957957" y="3822700"/>
                </a:lnTo>
                <a:lnTo>
                  <a:pt x="1911322" y="3810000"/>
                </a:lnTo>
                <a:lnTo>
                  <a:pt x="1865132" y="3810000"/>
                </a:lnTo>
                <a:lnTo>
                  <a:pt x="1641537" y="3746500"/>
                </a:lnTo>
                <a:lnTo>
                  <a:pt x="1598425" y="3721100"/>
                </a:lnTo>
                <a:lnTo>
                  <a:pt x="1513962" y="3695700"/>
                </a:lnTo>
                <a:lnTo>
                  <a:pt x="1431976" y="3644900"/>
                </a:lnTo>
                <a:lnTo>
                  <a:pt x="1391960" y="3632200"/>
                </a:lnTo>
                <a:lnTo>
                  <a:pt x="1352621" y="3606800"/>
                </a:lnTo>
                <a:lnTo>
                  <a:pt x="1313978" y="3581400"/>
                </a:lnTo>
                <a:lnTo>
                  <a:pt x="1276052" y="3556000"/>
                </a:lnTo>
                <a:lnTo>
                  <a:pt x="1238861" y="3530600"/>
                </a:lnTo>
                <a:lnTo>
                  <a:pt x="1202424" y="3505200"/>
                </a:lnTo>
                <a:lnTo>
                  <a:pt x="1166761" y="3479800"/>
                </a:lnTo>
                <a:lnTo>
                  <a:pt x="1131891" y="3441700"/>
                </a:lnTo>
                <a:lnTo>
                  <a:pt x="1097833" y="3416300"/>
                </a:lnTo>
                <a:lnTo>
                  <a:pt x="1064608" y="3390900"/>
                </a:lnTo>
                <a:lnTo>
                  <a:pt x="1032233" y="3352800"/>
                </a:lnTo>
                <a:lnTo>
                  <a:pt x="1000728" y="3327400"/>
                </a:lnTo>
                <a:lnTo>
                  <a:pt x="970114" y="3289300"/>
                </a:lnTo>
                <a:lnTo>
                  <a:pt x="940408" y="3251200"/>
                </a:lnTo>
                <a:lnTo>
                  <a:pt x="911631" y="3225800"/>
                </a:lnTo>
                <a:lnTo>
                  <a:pt x="883801" y="3187700"/>
                </a:lnTo>
                <a:lnTo>
                  <a:pt x="856938" y="3149600"/>
                </a:lnTo>
                <a:lnTo>
                  <a:pt x="831062" y="3111500"/>
                </a:lnTo>
                <a:lnTo>
                  <a:pt x="806191" y="3073400"/>
                </a:lnTo>
                <a:lnTo>
                  <a:pt x="782345" y="3035300"/>
                </a:lnTo>
                <a:lnTo>
                  <a:pt x="759543" y="2997200"/>
                </a:lnTo>
                <a:lnTo>
                  <a:pt x="737805" y="2959100"/>
                </a:lnTo>
                <a:lnTo>
                  <a:pt x="717150" y="2921000"/>
                </a:lnTo>
                <a:lnTo>
                  <a:pt x="697597" y="2870200"/>
                </a:lnTo>
                <a:lnTo>
                  <a:pt x="679165" y="2832100"/>
                </a:lnTo>
                <a:lnTo>
                  <a:pt x="661874" y="2794000"/>
                </a:lnTo>
                <a:lnTo>
                  <a:pt x="645743" y="2743200"/>
                </a:lnTo>
                <a:lnTo>
                  <a:pt x="630792" y="2705100"/>
                </a:lnTo>
                <a:lnTo>
                  <a:pt x="617040" y="2654300"/>
                </a:lnTo>
                <a:lnTo>
                  <a:pt x="604505" y="2616200"/>
                </a:lnTo>
                <a:lnTo>
                  <a:pt x="593208" y="2565400"/>
                </a:lnTo>
                <a:lnTo>
                  <a:pt x="583168" y="2527300"/>
                </a:lnTo>
                <a:lnTo>
                  <a:pt x="574404" y="2476500"/>
                </a:lnTo>
                <a:lnTo>
                  <a:pt x="566935" y="2425700"/>
                </a:lnTo>
                <a:lnTo>
                  <a:pt x="560780" y="2387600"/>
                </a:lnTo>
                <a:lnTo>
                  <a:pt x="555960" y="2336800"/>
                </a:lnTo>
                <a:lnTo>
                  <a:pt x="552493" y="2286000"/>
                </a:lnTo>
                <a:lnTo>
                  <a:pt x="550399" y="2235200"/>
                </a:lnTo>
                <a:lnTo>
                  <a:pt x="549696" y="2184400"/>
                </a:lnTo>
                <a:lnTo>
                  <a:pt x="550439" y="2146300"/>
                </a:lnTo>
                <a:lnTo>
                  <a:pt x="552655" y="2095500"/>
                </a:lnTo>
                <a:lnTo>
                  <a:pt x="556326" y="2044700"/>
                </a:lnTo>
                <a:lnTo>
                  <a:pt x="561434" y="1993900"/>
                </a:lnTo>
                <a:lnTo>
                  <a:pt x="567961" y="1943100"/>
                </a:lnTo>
                <a:lnTo>
                  <a:pt x="575889" y="1892300"/>
                </a:lnTo>
                <a:lnTo>
                  <a:pt x="585199" y="1854200"/>
                </a:lnTo>
                <a:lnTo>
                  <a:pt x="595874" y="1803400"/>
                </a:lnTo>
                <a:lnTo>
                  <a:pt x="607894" y="1752600"/>
                </a:lnTo>
                <a:lnTo>
                  <a:pt x="621243" y="1714500"/>
                </a:lnTo>
                <a:lnTo>
                  <a:pt x="635902" y="1663700"/>
                </a:lnTo>
                <a:lnTo>
                  <a:pt x="651852" y="1625600"/>
                </a:lnTo>
                <a:lnTo>
                  <a:pt x="669077" y="1574800"/>
                </a:lnTo>
                <a:lnTo>
                  <a:pt x="687556" y="1536700"/>
                </a:lnTo>
                <a:lnTo>
                  <a:pt x="707273" y="1485900"/>
                </a:lnTo>
                <a:lnTo>
                  <a:pt x="728209" y="1447800"/>
                </a:lnTo>
                <a:lnTo>
                  <a:pt x="750346" y="1397000"/>
                </a:lnTo>
                <a:lnTo>
                  <a:pt x="773666" y="1358900"/>
                </a:lnTo>
                <a:lnTo>
                  <a:pt x="798151" y="1320800"/>
                </a:lnTo>
                <a:lnTo>
                  <a:pt x="823782" y="1282700"/>
                </a:lnTo>
                <a:lnTo>
                  <a:pt x="850542" y="1244600"/>
                </a:lnTo>
                <a:lnTo>
                  <a:pt x="878411" y="1206500"/>
                </a:lnTo>
                <a:lnTo>
                  <a:pt x="907373" y="1168400"/>
                </a:lnTo>
                <a:lnTo>
                  <a:pt x="937409" y="1130300"/>
                </a:lnTo>
                <a:lnTo>
                  <a:pt x="968501" y="1092200"/>
                </a:lnTo>
                <a:lnTo>
                  <a:pt x="1000630" y="1054100"/>
                </a:lnTo>
                <a:lnTo>
                  <a:pt x="1033779" y="1028700"/>
                </a:lnTo>
                <a:lnTo>
                  <a:pt x="1067929" y="990600"/>
                </a:lnTo>
                <a:lnTo>
                  <a:pt x="1103062" y="965200"/>
                </a:lnTo>
                <a:lnTo>
                  <a:pt x="1139161" y="927100"/>
                </a:lnTo>
                <a:lnTo>
                  <a:pt x="1176206" y="901700"/>
                </a:lnTo>
                <a:lnTo>
                  <a:pt x="1214180" y="863600"/>
                </a:lnTo>
                <a:lnTo>
                  <a:pt x="1253064" y="838200"/>
                </a:lnTo>
                <a:lnTo>
                  <a:pt x="1292841" y="812800"/>
                </a:lnTo>
                <a:lnTo>
                  <a:pt x="1333492" y="787400"/>
                </a:lnTo>
                <a:lnTo>
                  <a:pt x="1375000" y="762000"/>
                </a:lnTo>
                <a:lnTo>
                  <a:pt x="1417345" y="736600"/>
                </a:lnTo>
                <a:lnTo>
                  <a:pt x="1460510" y="711200"/>
                </a:lnTo>
                <a:lnTo>
                  <a:pt x="1504477" y="698500"/>
                </a:lnTo>
                <a:lnTo>
                  <a:pt x="1549227" y="673100"/>
                </a:lnTo>
                <a:lnTo>
                  <a:pt x="1594743" y="660400"/>
                </a:lnTo>
                <a:lnTo>
                  <a:pt x="1641005" y="635000"/>
                </a:lnTo>
                <a:lnTo>
                  <a:pt x="1687997" y="622300"/>
                </a:lnTo>
                <a:lnTo>
                  <a:pt x="1518325" y="101600"/>
                </a:lnTo>
                <a:close/>
              </a:path>
              <a:path w="4394835" h="4381500">
                <a:moveTo>
                  <a:pt x="2392337" y="0"/>
                </a:moveTo>
                <a:lnTo>
                  <a:pt x="2197140" y="0"/>
                </a:lnTo>
                <a:lnTo>
                  <a:pt x="2197140" y="546100"/>
                </a:lnTo>
                <a:lnTo>
                  <a:pt x="2341793" y="546100"/>
                </a:lnTo>
                <a:lnTo>
                  <a:pt x="2389262" y="558800"/>
                </a:lnTo>
                <a:lnTo>
                  <a:pt x="2436323" y="558800"/>
                </a:lnTo>
                <a:lnTo>
                  <a:pt x="2482959" y="571500"/>
                </a:lnTo>
                <a:lnTo>
                  <a:pt x="2529149" y="571500"/>
                </a:lnTo>
                <a:lnTo>
                  <a:pt x="2752743" y="635000"/>
                </a:lnTo>
                <a:lnTo>
                  <a:pt x="2795856" y="660400"/>
                </a:lnTo>
                <a:lnTo>
                  <a:pt x="2880319" y="685800"/>
                </a:lnTo>
                <a:lnTo>
                  <a:pt x="2962305" y="736600"/>
                </a:lnTo>
                <a:lnTo>
                  <a:pt x="3002321" y="749300"/>
                </a:lnTo>
                <a:lnTo>
                  <a:pt x="3041660" y="774700"/>
                </a:lnTo>
                <a:lnTo>
                  <a:pt x="3080302" y="800100"/>
                </a:lnTo>
                <a:lnTo>
                  <a:pt x="3118229" y="825500"/>
                </a:lnTo>
                <a:lnTo>
                  <a:pt x="3155420" y="850900"/>
                </a:lnTo>
                <a:lnTo>
                  <a:pt x="3191857" y="876300"/>
                </a:lnTo>
                <a:lnTo>
                  <a:pt x="3227520" y="901700"/>
                </a:lnTo>
                <a:lnTo>
                  <a:pt x="3262390" y="939800"/>
                </a:lnTo>
                <a:lnTo>
                  <a:pt x="3296447" y="965200"/>
                </a:lnTo>
                <a:lnTo>
                  <a:pt x="3329673" y="990600"/>
                </a:lnTo>
                <a:lnTo>
                  <a:pt x="3362048" y="1028700"/>
                </a:lnTo>
                <a:lnTo>
                  <a:pt x="3393552" y="1054100"/>
                </a:lnTo>
                <a:lnTo>
                  <a:pt x="3424167" y="1092200"/>
                </a:lnTo>
                <a:lnTo>
                  <a:pt x="3453873" y="1130300"/>
                </a:lnTo>
                <a:lnTo>
                  <a:pt x="3482650" y="1155700"/>
                </a:lnTo>
                <a:lnTo>
                  <a:pt x="3510480" y="1193800"/>
                </a:lnTo>
                <a:lnTo>
                  <a:pt x="3537342" y="1231900"/>
                </a:lnTo>
                <a:lnTo>
                  <a:pt x="3563219" y="1270000"/>
                </a:lnTo>
                <a:lnTo>
                  <a:pt x="3588090" y="1308100"/>
                </a:lnTo>
                <a:lnTo>
                  <a:pt x="3611936" y="1346200"/>
                </a:lnTo>
                <a:lnTo>
                  <a:pt x="3634737" y="1384300"/>
                </a:lnTo>
                <a:lnTo>
                  <a:pt x="3656476" y="1422400"/>
                </a:lnTo>
                <a:lnTo>
                  <a:pt x="3677131" y="1460500"/>
                </a:lnTo>
                <a:lnTo>
                  <a:pt x="3696684" y="1511300"/>
                </a:lnTo>
                <a:lnTo>
                  <a:pt x="3715116" y="1549400"/>
                </a:lnTo>
                <a:lnTo>
                  <a:pt x="3732407" y="1587500"/>
                </a:lnTo>
                <a:lnTo>
                  <a:pt x="3748537" y="1638300"/>
                </a:lnTo>
                <a:lnTo>
                  <a:pt x="3763489" y="1676400"/>
                </a:lnTo>
                <a:lnTo>
                  <a:pt x="3777241" y="1727200"/>
                </a:lnTo>
                <a:lnTo>
                  <a:pt x="3789776" y="1765300"/>
                </a:lnTo>
                <a:lnTo>
                  <a:pt x="3801073" y="1816100"/>
                </a:lnTo>
                <a:lnTo>
                  <a:pt x="3811113" y="1854200"/>
                </a:lnTo>
                <a:lnTo>
                  <a:pt x="3819877" y="1905000"/>
                </a:lnTo>
                <a:lnTo>
                  <a:pt x="3827346" y="1955800"/>
                </a:lnTo>
                <a:lnTo>
                  <a:pt x="3833500" y="1993900"/>
                </a:lnTo>
                <a:lnTo>
                  <a:pt x="3838321" y="2044700"/>
                </a:lnTo>
                <a:lnTo>
                  <a:pt x="3841788" y="2095500"/>
                </a:lnTo>
                <a:lnTo>
                  <a:pt x="3843882" y="2146300"/>
                </a:lnTo>
                <a:lnTo>
                  <a:pt x="3844584" y="2184400"/>
                </a:lnTo>
                <a:lnTo>
                  <a:pt x="3843882" y="2235200"/>
                </a:lnTo>
                <a:lnTo>
                  <a:pt x="3841788" y="2286000"/>
                </a:lnTo>
                <a:lnTo>
                  <a:pt x="3838321" y="2336800"/>
                </a:lnTo>
                <a:lnTo>
                  <a:pt x="3833500" y="2387600"/>
                </a:lnTo>
                <a:lnTo>
                  <a:pt x="3827346" y="2425700"/>
                </a:lnTo>
                <a:lnTo>
                  <a:pt x="3819877" y="2476500"/>
                </a:lnTo>
                <a:lnTo>
                  <a:pt x="3811113" y="2527300"/>
                </a:lnTo>
                <a:lnTo>
                  <a:pt x="3801073" y="2565400"/>
                </a:lnTo>
                <a:lnTo>
                  <a:pt x="3789776" y="2616200"/>
                </a:lnTo>
                <a:lnTo>
                  <a:pt x="3777241" y="2654300"/>
                </a:lnTo>
                <a:lnTo>
                  <a:pt x="3763489" y="2705100"/>
                </a:lnTo>
                <a:lnTo>
                  <a:pt x="3748537" y="2743200"/>
                </a:lnTo>
                <a:lnTo>
                  <a:pt x="3732407" y="2794000"/>
                </a:lnTo>
                <a:lnTo>
                  <a:pt x="3715116" y="2832100"/>
                </a:lnTo>
                <a:lnTo>
                  <a:pt x="3696684" y="2870200"/>
                </a:lnTo>
                <a:lnTo>
                  <a:pt x="3677131" y="2921000"/>
                </a:lnTo>
                <a:lnTo>
                  <a:pt x="3656476" y="2959100"/>
                </a:lnTo>
                <a:lnTo>
                  <a:pt x="3634737" y="2997200"/>
                </a:lnTo>
                <a:lnTo>
                  <a:pt x="3611936" y="3035300"/>
                </a:lnTo>
                <a:lnTo>
                  <a:pt x="3588090" y="3073400"/>
                </a:lnTo>
                <a:lnTo>
                  <a:pt x="3563219" y="3111500"/>
                </a:lnTo>
                <a:lnTo>
                  <a:pt x="3537342" y="3149600"/>
                </a:lnTo>
                <a:lnTo>
                  <a:pt x="3510480" y="3187700"/>
                </a:lnTo>
                <a:lnTo>
                  <a:pt x="3482650" y="3225800"/>
                </a:lnTo>
                <a:lnTo>
                  <a:pt x="3453873" y="3251200"/>
                </a:lnTo>
                <a:lnTo>
                  <a:pt x="3424167" y="3289300"/>
                </a:lnTo>
                <a:lnTo>
                  <a:pt x="3393552" y="3327400"/>
                </a:lnTo>
                <a:lnTo>
                  <a:pt x="3362048" y="3352800"/>
                </a:lnTo>
                <a:lnTo>
                  <a:pt x="3329673" y="3390900"/>
                </a:lnTo>
                <a:lnTo>
                  <a:pt x="3296447" y="3416300"/>
                </a:lnTo>
                <a:lnTo>
                  <a:pt x="3262390" y="3441700"/>
                </a:lnTo>
                <a:lnTo>
                  <a:pt x="3227520" y="3479800"/>
                </a:lnTo>
                <a:lnTo>
                  <a:pt x="3191857" y="3505200"/>
                </a:lnTo>
                <a:lnTo>
                  <a:pt x="3155420" y="3530600"/>
                </a:lnTo>
                <a:lnTo>
                  <a:pt x="3118229" y="3556000"/>
                </a:lnTo>
                <a:lnTo>
                  <a:pt x="3080302" y="3581400"/>
                </a:lnTo>
                <a:lnTo>
                  <a:pt x="3041660" y="3606800"/>
                </a:lnTo>
                <a:lnTo>
                  <a:pt x="3002321" y="3632200"/>
                </a:lnTo>
                <a:lnTo>
                  <a:pt x="2962305" y="3644900"/>
                </a:lnTo>
                <a:lnTo>
                  <a:pt x="2880319" y="3695700"/>
                </a:lnTo>
                <a:lnTo>
                  <a:pt x="2795856" y="3721100"/>
                </a:lnTo>
                <a:lnTo>
                  <a:pt x="2752743" y="3746500"/>
                </a:lnTo>
                <a:lnTo>
                  <a:pt x="2529149" y="3810000"/>
                </a:lnTo>
                <a:lnTo>
                  <a:pt x="2482959" y="3810000"/>
                </a:lnTo>
                <a:lnTo>
                  <a:pt x="2436323" y="3822700"/>
                </a:lnTo>
                <a:lnTo>
                  <a:pt x="2389262" y="3822700"/>
                </a:lnTo>
                <a:lnTo>
                  <a:pt x="2341793" y="3835400"/>
                </a:lnTo>
                <a:lnTo>
                  <a:pt x="3655706" y="3835400"/>
                </a:lnTo>
                <a:lnTo>
                  <a:pt x="3678356" y="3810000"/>
                </a:lnTo>
                <a:lnTo>
                  <a:pt x="3711637" y="3784600"/>
                </a:lnTo>
                <a:lnTo>
                  <a:pt x="3744216" y="3746500"/>
                </a:lnTo>
                <a:lnTo>
                  <a:pt x="3776087" y="3721100"/>
                </a:lnTo>
                <a:lnTo>
                  <a:pt x="3807242" y="3683000"/>
                </a:lnTo>
                <a:lnTo>
                  <a:pt x="3837675" y="3657600"/>
                </a:lnTo>
                <a:lnTo>
                  <a:pt x="3867378" y="3619500"/>
                </a:lnTo>
                <a:lnTo>
                  <a:pt x="3896345" y="3581400"/>
                </a:lnTo>
                <a:lnTo>
                  <a:pt x="3924569" y="3543300"/>
                </a:lnTo>
                <a:lnTo>
                  <a:pt x="3952043" y="3517900"/>
                </a:lnTo>
                <a:lnTo>
                  <a:pt x="3978760" y="3479800"/>
                </a:lnTo>
                <a:lnTo>
                  <a:pt x="4004714" y="3441700"/>
                </a:lnTo>
                <a:lnTo>
                  <a:pt x="4029897" y="3403600"/>
                </a:lnTo>
                <a:lnTo>
                  <a:pt x="4054302" y="3365500"/>
                </a:lnTo>
                <a:lnTo>
                  <a:pt x="4077924" y="3327400"/>
                </a:lnTo>
                <a:lnTo>
                  <a:pt x="4100753" y="3289300"/>
                </a:lnTo>
                <a:lnTo>
                  <a:pt x="4122785" y="3251200"/>
                </a:lnTo>
                <a:lnTo>
                  <a:pt x="4144012" y="3213100"/>
                </a:lnTo>
                <a:lnTo>
                  <a:pt x="4164427" y="3162300"/>
                </a:lnTo>
                <a:lnTo>
                  <a:pt x="4184023" y="3124200"/>
                </a:lnTo>
                <a:lnTo>
                  <a:pt x="4202794" y="3086100"/>
                </a:lnTo>
                <a:lnTo>
                  <a:pt x="4220732" y="3048000"/>
                </a:lnTo>
                <a:lnTo>
                  <a:pt x="4237831" y="3009900"/>
                </a:lnTo>
                <a:lnTo>
                  <a:pt x="4254083" y="2959100"/>
                </a:lnTo>
                <a:lnTo>
                  <a:pt x="4269482" y="2921000"/>
                </a:lnTo>
                <a:lnTo>
                  <a:pt x="4284022" y="2882900"/>
                </a:lnTo>
                <a:lnTo>
                  <a:pt x="4297694" y="2832100"/>
                </a:lnTo>
                <a:lnTo>
                  <a:pt x="4310493" y="2794000"/>
                </a:lnTo>
                <a:lnTo>
                  <a:pt x="4322410" y="2743200"/>
                </a:lnTo>
                <a:lnTo>
                  <a:pt x="4333441" y="2705100"/>
                </a:lnTo>
                <a:lnTo>
                  <a:pt x="4343577" y="2654300"/>
                </a:lnTo>
                <a:lnTo>
                  <a:pt x="4352811" y="2616200"/>
                </a:lnTo>
                <a:lnTo>
                  <a:pt x="4361138" y="2565400"/>
                </a:lnTo>
                <a:lnTo>
                  <a:pt x="4368549" y="2527300"/>
                </a:lnTo>
                <a:lnTo>
                  <a:pt x="4375039" y="2476500"/>
                </a:lnTo>
                <a:lnTo>
                  <a:pt x="4380599" y="2438400"/>
                </a:lnTo>
                <a:lnTo>
                  <a:pt x="4385224" y="2387600"/>
                </a:lnTo>
                <a:lnTo>
                  <a:pt x="4388906" y="2349500"/>
                </a:lnTo>
                <a:lnTo>
                  <a:pt x="4391639" y="2298700"/>
                </a:lnTo>
                <a:lnTo>
                  <a:pt x="4393416" y="2247900"/>
                </a:lnTo>
                <a:lnTo>
                  <a:pt x="4394229" y="2209800"/>
                </a:lnTo>
                <a:lnTo>
                  <a:pt x="4394072" y="2159000"/>
                </a:lnTo>
                <a:lnTo>
                  <a:pt x="4392939" y="2120900"/>
                </a:lnTo>
                <a:lnTo>
                  <a:pt x="4390821" y="2070100"/>
                </a:lnTo>
                <a:lnTo>
                  <a:pt x="4387712" y="2019300"/>
                </a:lnTo>
                <a:lnTo>
                  <a:pt x="4383606" y="1981200"/>
                </a:lnTo>
                <a:lnTo>
                  <a:pt x="4378496" y="1930400"/>
                </a:lnTo>
                <a:lnTo>
                  <a:pt x="4372374" y="1879600"/>
                </a:lnTo>
                <a:lnTo>
                  <a:pt x="4365234" y="1841500"/>
                </a:lnTo>
                <a:lnTo>
                  <a:pt x="4357069" y="1790700"/>
                </a:lnTo>
                <a:lnTo>
                  <a:pt x="4347871" y="1739900"/>
                </a:lnTo>
                <a:lnTo>
                  <a:pt x="4337635" y="1701800"/>
                </a:lnTo>
                <a:lnTo>
                  <a:pt x="4326353" y="1651000"/>
                </a:lnTo>
                <a:lnTo>
                  <a:pt x="4314018" y="1600200"/>
                </a:lnTo>
                <a:lnTo>
                  <a:pt x="4300624" y="1562100"/>
                </a:lnTo>
                <a:lnTo>
                  <a:pt x="4286163" y="1511300"/>
                </a:lnTo>
                <a:lnTo>
                  <a:pt x="4270468" y="1460500"/>
                </a:lnTo>
                <a:lnTo>
                  <a:pt x="4253807" y="1422400"/>
                </a:lnTo>
                <a:lnTo>
                  <a:pt x="4236193" y="1371600"/>
                </a:lnTo>
                <a:lnTo>
                  <a:pt x="4217640" y="1333500"/>
                </a:lnTo>
                <a:lnTo>
                  <a:pt x="4198161" y="1282700"/>
                </a:lnTo>
                <a:lnTo>
                  <a:pt x="4177770" y="1244600"/>
                </a:lnTo>
                <a:lnTo>
                  <a:pt x="4156481" y="1193800"/>
                </a:lnTo>
                <a:lnTo>
                  <a:pt x="4134307" y="1155700"/>
                </a:lnTo>
                <a:lnTo>
                  <a:pt x="4111261" y="1117600"/>
                </a:lnTo>
                <a:lnTo>
                  <a:pt x="4087358" y="1066800"/>
                </a:lnTo>
                <a:lnTo>
                  <a:pt x="4062610" y="1028700"/>
                </a:lnTo>
                <a:lnTo>
                  <a:pt x="4037032" y="990600"/>
                </a:lnTo>
                <a:lnTo>
                  <a:pt x="4010636" y="952500"/>
                </a:lnTo>
                <a:lnTo>
                  <a:pt x="3983437" y="914400"/>
                </a:lnTo>
                <a:lnTo>
                  <a:pt x="3955448" y="876300"/>
                </a:lnTo>
                <a:lnTo>
                  <a:pt x="3926683" y="838200"/>
                </a:lnTo>
                <a:lnTo>
                  <a:pt x="3897154" y="800100"/>
                </a:lnTo>
                <a:lnTo>
                  <a:pt x="3866877" y="762000"/>
                </a:lnTo>
                <a:lnTo>
                  <a:pt x="3835864" y="723900"/>
                </a:lnTo>
                <a:lnTo>
                  <a:pt x="3804129" y="698500"/>
                </a:lnTo>
                <a:lnTo>
                  <a:pt x="3771685" y="660400"/>
                </a:lnTo>
                <a:lnTo>
                  <a:pt x="3738546" y="622300"/>
                </a:lnTo>
                <a:lnTo>
                  <a:pt x="3704726" y="596900"/>
                </a:lnTo>
                <a:lnTo>
                  <a:pt x="3670238" y="558800"/>
                </a:lnTo>
                <a:lnTo>
                  <a:pt x="3635095" y="533400"/>
                </a:lnTo>
                <a:lnTo>
                  <a:pt x="3599312" y="495300"/>
                </a:lnTo>
                <a:lnTo>
                  <a:pt x="3562902" y="469900"/>
                </a:lnTo>
                <a:lnTo>
                  <a:pt x="3525878" y="444500"/>
                </a:lnTo>
                <a:lnTo>
                  <a:pt x="3488254" y="419100"/>
                </a:lnTo>
                <a:lnTo>
                  <a:pt x="3450044" y="381000"/>
                </a:lnTo>
                <a:lnTo>
                  <a:pt x="3371918" y="330200"/>
                </a:lnTo>
                <a:lnTo>
                  <a:pt x="3332030" y="304800"/>
                </a:lnTo>
                <a:lnTo>
                  <a:pt x="3291609" y="292100"/>
                </a:lnTo>
                <a:lnTo>
                  <a:pt x="3209226" y="241300"/>
                </a:lnTo>
                <a:lnTo>
                  <a:pt x="3167291" y="215900"/>
                </a:lnTo>
                <a:lnTo>
                  <a:pt x="3124877" y="203200"/>
                </a:lnTo>
                <a:lnTo>
                  <a:pt x="3081999" y="177800"/>
                </a:lnTo>
                <a:lnTo>
                  <a:pt x="3038671" y="165100"/>
                </a:lnTo>
                <a:lnTo>
                  <a:pt x="2994905" y="139700"/>
                </a:lnTo>
                <a:lnTo>
                  <a:pt x="2583577" y="25400"/>
                </a:lnTo>
                <a:lnTo>
                  <a:pt x="2536185" y="25400"/>
                </a:lnTo>
                <a:lnTo>
                  <a:pt x="2488506" y="12700"/>
                </a:lnTo>
                <a:lnTo>
                  <a:pt x="2440552" y="12700"/>
                </a:lnTo>
                <a:lnTo>
                  <a:pt x="2392337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11425" y="1455166"/>
            <a:ext cx="678815" cy="629920"/>
          </a:xfrm>
          <a:custGeom>
            <a:avLst/>
            <a:gdLst/>
            <a:ahLst/>
            <a:cxnLst/>
            <a:rect l="l" t="t" r="r" b="b"/>
            <a:pathLst>
              <a:path w="678814" h="629919">
                <a:moveTo>
                  <a:pt x="678814" y="0"/>
                </a:moveTo>
                <a:lnTo>
                  <a:pt x="629445" y="555"/>
                </a:lnTo>
                <a:lnTo>
                  <a:pt x="580137" y="2219"/>
                </a:lnTo>
                <a:lnTo>
                  <a:pt x="530909" y="4988"/>
                </a:lnTo>
                <a:lnTo>
                  <a:pt x="481779" y="8859"/>
                </a:lnTo>
                <a:lnTo>
                  <a:pt x="432767" y="13829"/>
                </a:lnTo>
                <a:lnTo>
                  <a:pt x="383891" y="19894"/>
                </a:lnTo>
                <a:lnTo>
                  <a:pt x="335168" y="27050"/>
                </a:lnTo>
                <a:lnTo>
                  <a:pt x="286619" y="35296"/>
                </a:lnTo>
                <a:lnTo>
                  <a:pt x="238262" y="44626"/>
                </a:lnTo>
                <a:lnTo>
                  <a:pt x="190114" y="55039"/>
                </a:lnTo>
                <a:lnTo>
                  <a:pt x="142196" y="66530"/>
                </a:lnTo>
                <a:lnTo>
                  <a:pt x="94525" y="79096"/>
                </a:lnTo>
                <a:lnTo>
                  <a:pt x="47120" y="92735"/>
                </a:lnTo>
                <a:lnTo>
                  <a:pt x="0" y="107442"/>
                </a:lnTo>
                <a:lnTo>
                  <a:pt x="169672" y="629793"/>
                </a:lnTo>
                <a:lnTo>
                  <a:pt x="219226" y="614542"/>
                </a:lnTo>
                <a:lnTo>
                  <a:pt x="269184" y="600874"/>
                </a:lnTo>
                <a:lnTo>
                  <a:pt x="319507" y="588794"/>
                </a:lnTo>
                <a:lnTo>
                  <a:pt x="370159" y="578308"/>
                </a:lnTo>
                <a:lnTo>
                  <a:pt x="421100" y="569420"/>
                </a:lnTo>
                <a:lnTo>
                  <a:pt x="472292" y="562136"/>
                </a:lnTo>
                <a:lnTo>
                  <a:pt x="523698" y="556462"/>
                </a:lnTo>
                <a:lnTo>
                  <a:pt x="575279" y="552402"/>
                </a:lnTo>
                <a:lnTo>
                  <a:pt x="626997" y="549962"/>
                </a:lnTo>
                <a:lnTo>
                  <a:pt x="678814" y="549148"/>
                </a:lnTo>
                <a:lnTo>
                  <a:pt x="678814" y="0"/>
                </a:lnTo>
                <a:close/>
              </a:path>
            </a:pathLst>
          </a:custGeom>
          <a:solidFill>
            <a:srgbClr val="FF53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11425" y="1455166"/>
            <a:ext cx="678815" cy="629920"/>
          </a:xfrm>
          <a:custGeom>
            <a:avLst/>
            <a:gdLst/>
            <a:ahLst/>
            <a:cxnLst/>
            <a:rect l="l" t="t" r="r" b="b"/>
            <a:pathLst>
              <a:path w="678814" h="629919">
                <a:moveTo>
                  <a:pt x="678814" y="0"/>
                </a:moveTo>
                <a:lnTo>
                  <a:pt x="629445" y="555"/>
                </a:lnTo>
                <a:lnTo>
                  <a:pt x="580137" y="2219"/>
                </a:lnTo>
                <a:lnTo>
                  <a:pt x="530909" y="4988"/>
                </a:lnTo>
                <a:lnTo>
                  <a:pt x="481779" y="8859"/>
                </a:lnTo>
                <a:lnTo>
                  <a:pt x="432767" y="13829"/>
                </a:lnTo>
                <a:lnTo>
                  <a:pt x="383891" y="19894"/>
                </a:lnTo>
                <a:lnTo>
                  <a:pt x="335168" y="27050"/>
                </a:lnTo>
                <a:lnTo>
                  <a:pt x="286619" y="35296"/>
                </a:lnTo>
                <a:lnTo>
                  <a:pt x="238262" y="44626"/>
                </a:lnTo>
                <a:lnTo>
                  <a:pt x="190114" y="55039"/>
                </a:lnTo>
                <a:lnTo>
                  <a:pt x="142196" y="66530"/>
                </a:lnTo>
                <a:lnTo>
                  <a:pt x="94525" y="79096"/>
                </a:lnTo>
                <a:lnTo>
                  <a:pt x="47120" y="92735"/>
                </a:lnTo>
                <a:lnTo>
                  <a:pt x="0" y="107442"/>
                </a:lnTo>
                <a:lnTo>
                  <a:pt x="169672" y="629793"/>
                </a:lnTo>
                <a:lnTo>
                  <a:pt x="219226" y="614542"/>
                </a:lnTo>
                <a:lnTo>
                  <a:pt x="269184" y="600874"/>
                </a:lnTo>
                <a:lnTo>
                  <a:pt x="319507" y="588794"/>
                </a:lnTo>
                <a:lnTo>
                  <a:pt x="370159" y="578308"/>
                </a:lnTo>
                <a:lnTo>
                  <a:pt x="421100" y="569420"/>
                </a:lnTo>
                <a:lnTo>
                  <a:pt x="472292" y="562136"/>
                </a:lnTo>
                <a:lnTo>
                  <a:pt x="523698" y="556462"/>
                </a:lnTo>
                <a:lnTo>
                  <a:pt x="575279" y="552402"/>
                </a:lnTo>
                <a:lnTo>
                  <a:pt x="626997" y="549962"/>
                </a:lnTo>
                <a:lnTo>
                  <a:pt x="678814" y="549148"/>
                </a:lnTo>
                <a:lnTo>
                  <a:pt x="678814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09545" y="3108451"/>
            <a:ext cx="2044700" cy="1055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4930" algn="ctr">
              <a:lnSpc>
                <a:spcPts val="2855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Somente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ts val="5255"/>
              </a:lnSpc>
            </a:pPr>
            <a:r>
              <a:rPr sz="4400" b="1" dirty="0">
                <a:solidFill>
                  <a:srgbClr val="002855"/>
                </a:solidFill>
                <a:latin typeface="Arial"/>
                <a:cs typeface="Arial"/>
              </a:rPr>
              <a:t>5%</a:t>
            </a:r>
            <a:r>
              <a:rPr sz="4400" b="1" spc="-295" dirty="0">
                <a:solidFill>
                  <a:srgbClr val="002855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atingem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27651" y="180272"/>
            <a:ext cx="689229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latin typeface="+mn-lt"/>
              </a:rPr>
              <a:t>Mas </a:t>
            </a:r>
            <a:r>
              <a:rPr b="1" spc="5" dirty="0">
                <a:latin typeface="+mn-lt"/>
              </a:rPr>
              <a:t>raramente </a:t>
            </a:r>
            <a:r>
              <a:rPr b="1" dirty="0">
                <a:latin typeface="+mn-lt"/>
              </a:rPr>
              <a:t>é</a:t>
            </a:r>
            <a:r>
              <a:rPr b="1" spc="-70" dirty="0">
                <a:latin typeface="+mn-lt"/>
              </a:rPr>
              <a:t> </a:t>
            </a:r>
            <a:r>
              <a:rPr b="1" spc="-10" dirty="0">
                <a:latin typeface="+mn-lt"/>
              </a:rPr>
              <a:t>atingido…</a:t>
            </a:r>
          </a:p>
        </p:txBody>
      </p:sp>
      <p:sp>
        <p:nvSpPr>
          <p:cNvPr id="7" name="object 7"/>
          <p:cNvSpPr/>
          <p:nvPr/>
        </p:nvSpPr>
        <p:spPr>
          <a:xfrm>
            <a:off x="6234684" y="1342644"/>
            <a:ext cx="5498592" cy="4645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31800" y="6435516"/>
            <a:ext cx="5164455" cy="12509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30"/>
              </a:spcBef>
              <a:tabLst>
                <a:tab pos="253365" algn="l"/>
              </a:tabLst>
            </a:pP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9	© 2018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Gartner,  Inc. 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and/or its affiliates. All rights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reserved.  Gartner  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is a registered trademark of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Gartner,  Inc. 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or its</a:t>
            </a:r>
            <a:r>
              <a:rPr sz="7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affiliates.</a:t>
            </a:r>
            <a:endParaRPr sz="700">
              <a:latin typeface="Arial"/>
              <a:cs typeface="Arial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32EA736-B7C2-4440-8520-B7AB8C82A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1" y="35248"/>
            <a:ext cx="2501960" cy="12248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52135" rIns="0" bIns="0" rtlCol="0">
            <a:spAutoFit/>
          </a:bodyPr>
          <a:lstStyle/>
          <a:p>
            <a:pPr marL="4319905" marR="5080">
              <a:lnSpc>
                <a:spcPct val="110000"/>
              </a:lnSpc>
              <a:spcBef>
                <a:spcPts val="100"/>
              </a:spcBef>
            </a:pPr>
            <a:r>
              <a:rPr dirty="0"/>
              <a:t>Até </a:t>
            </a:r>
            <a:r>
              <a:rPr spc="-5" dirty="0"/>
              <a:t>2020, </a:t>
            </a:r>
            <a:r>
              <a:rPr b="1" dirty="0">
                <a:solidFill>
                  <a:srgbClr val="FF5309"/>
                </a:solidFill>
                <a:latin typeface="Arial"/>
                <a:cs typeface="Arial"/>
              </a:rPr>
              <a:t>mais de 30% das  </a:t>
            </a:r>
            <a:r>
              <a:rPr b="1" spc="-5" dirty="0">
                <a:solidFill>
                  <a:srgbClr val="FF5309"/>
                </a:solidFill>
                <a:latin typeface="Arial"/>
                <a:cs typeface="Arial"/>
              </a:rPr>
              <a:t>transações atuais </a:t>
            </a:r>
            <a:r>
              <a:rPr b="1" dirty="0">
                <a:solidFill>
                  <a:srgbClr val="FF5309"/>
                </a:solidFill>
                <a:latin typeface="Arial"/>
                <a:cs typeface="Arial"/>
              </a:rPr>
              <a:t>de governo  </a:t>
            </a:r>
            <a:r>
              <a:rPr b="1" spc="-5" dirty="0">
                <a:solidFill>
                  <a:srgbClr val="FF5309"/>
                </a:solidFill>
                <a:latin typeface="Arial"/>
                <a:cs typeface="Arial"/>
              </a:rPr>
              <a:t>desaparecerão </a:t>
            </a:r>
            <a:r>
              <a:rPr dirty="0"/>
              <a:t>e </a:t>
            </a:r>
            <a:r>
              <a:rPr spc="-5" dirty="0"/>
              <a:t>mais </a:t>
            </a:r>
            <a:r>
              <a:rPr dirty="0"/>
              <a:t>de </a:t>
            </a:r>
            <a:r>
              <a:rPr spc="-5" dirty="0"/>
              <a:t>20% </a:t>
            </a:r>
            <a:r>
              <a:rPr dirty="0"/>
              <a:t>do  </a:t>
            </a:r>
            <a:r>
              <a:rPr spc="-5" dirty="0"/>
              <a:t>que </a:t>
            </a:r>
            <a:r>
              <a:rPr dirty="0"/>
              <a:t>restará serão novas</a:t>
            </a:r>
            <a:r>
              <a:rPr spc="-160" dirty="0"/>
              <a:t> </a:t>
            </a:r>
            <a:r>
              <a:rPr dirty="0"/>
              <a:t>transações.</a:t>
            </a:r>
          </a:p>
        </p:txBody>
      </p:sp>
      <p:sp>
        <p:nvSpPr>
          <p:cNvPr id="5" name="object 5"/>
          <p:cNvSpPr/>
          <p:nvPr/>
        </p:nvSpPr>
        <p:spPr>
          <a:xfrm>
            <a:off x="693419" y="2362200"/>
            <a:ext cx="100965" cy="2788920"/>
          </a:xfrm>
          <a:custGeom>
            <a:avLst/>
            <a:gdLst/>
            <a:ahLst/>
            <a:cxnLst/>
            <a:rect l="l" t="t" r="r" b="b"/>
            <a:pathLst>
              <a:path w="100965" h="2788920">
                <a:moveTo>
                  <a:pt x="0" y="2788920"/>
                </a:moveTo>
                <a:lnTo>
                  <a:pt x="100584" y="2788920"/>
                </a:lnTo>
                <a:lnTo>
                  <a:pt x="100584" y="0"/>
                </a:lnTo>
                <a:lnTo>
                  <a:pt x="0" y="0"/>
                </a:lnTo>
                <a:lnTo>
                  <a:pt x="0" y="2788920"/>
                </a:lnTo>
                <a:close/>
              </a:path>
            </a:pathLst>
          </a:custGeom>
          <a:solidFill>
            <a:srgbClr val="FF53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76955" y="2601467"/>
            <a:ext cx="928116" cy="24536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4243" y="2276461"/>
            <a:ext cx="2345055" cy="2943225"/>
          </a:xfrm>
          <a:custGeom>
            <a:avLst/>
            <a:gdLst/>
            <a:ahLst/>
            <a:cxnLst/>
            <a:rect l="l" t="t" r="r" b="b"/>
            <a:pathLst>
              <a:path w="2345054" h="2943225">
                <a:moveTo>
                  <a:pt x="1476776" y="0"/>
                </a:moveTo>
                <a:lnTo>
                  <a:pt x="1431512" y="569"/>
                </a:lnTo>
                <a:lnTo>
                  <a:pt x="1386319" y="2522"/>
                </a:lnTo>
                <a:lnTo>
                  <a:pt x="1341230" y="5854"/>
                </a:lnTo>
                <a:lnTo>
                  <a:pt x="1296280" y="10559"/>
                </a:lnTo>
                <a:lnTo>
                  <a:pt x="1251503" y="16634"/>
                </a:lnTo>
                <a:lnTo>
                  <a:pt x="1206932" y="24072"/>
                </a:lnTo>
                <a:lnTo>
                  <a:pt x="1162601" y="32868"/>
                </a:lnTo>
                <a:lnTo>
                  <a:pt x="1118544" y="43018"/>
                </a:lnTo>
                <a:lnTo>
                  <a:pt x="1074796" y="54515"/>
                </a:lnTo>
                <a:lnTo>
                  <a:pt x="1031389" y="67356"/>
                </a:lnTo>
                <a:lnTo>
                  <a:pt x="988358" y="81535"/>
                </a:lnTo>
                <a:lnTo>
                  <a:pt x="945736" y="97046"/>
                </a:lnTo>
                <a:lnTo>
                  <a:pt x="903558" y="113885"/>
                </a:lnTo>
                <a:lnTo>
                  <a:pt x="861858" y="132047"/>
                </a:lnTo>
                <a:lnTo>
                  <a:pt x="820669" y="151526"/>
                </a:lnTo>
                <a:lnTo>
                  <a:pt x="780025" y="172317"/>
                </a:lnTo>
                <a:lnTo>
                  <a:pt x="739960" y="194415"/>
                </a:lnTo>
                <a:lnTo>
                  <a:pt x="700507" y="217816"/>
                </a:lnTo>
                <a:lnTo>
                  <a:pt x="661702" y="242513"/>
                </a:lnTo>
                <a:lnTo>
                  <a:pt x="623578" y="268502"/>
                </a:lnTo>
                <a:lnTo>
                  <a:pt x="586168" y="295777"/>
                </a:lnTo>
                <a:lnTo>
                  <a:pt x="549506" y="324335"/>
                </a:lnTo>
                <a:lnTo>
                  <a:pt x="513627" y="354168"/>
                </a:lnTo>
                <a:lnTo>
                  <a:pt x="478564" y="385273"/>
                </a:lnTo>
                <a:lnTo>
                  <a:pt x="444333" y="417661"/>
                </a:lnTo>
                <a:lnTo>
                  <a:pt x="411022" y="451275"/>
                </a:lnTo>
                <a:lnTo>
                  <a:pt x="378611" y="486163"/>
                </a:lnTo>
                <a:lnTo>
                  <a:pt x="347152" y="522301"/>
                </a:lnTo>
                <a:lnTo>
                  <a:pt x="316678" y="559685"/>
                </a:lnTo>
                <a:lnTo>
                  <a:pt x="287224" y="598310"/>
                </a:lnTo>
                <a:lnTo>
                  <a:pt x="259030" y="637875"/>
                </a:lnTo>
                <a:lnTo>
                  <a:pt x="232324" y="678047"/>
                </a:lnTo>
                <a:lnTo>
                  <a:pt x="207099" y="718792"/>
                </a:lnTo>
                <a:lnTo>
                  <a:pt x="183350" y="760076"/>
                </a:lnTo>
                <a:lnTo>
                  <a:pt x="161073" y="801866"/>
                </a:lnTo>
                <a:lnTo>
                  <a:pt x="140263" y="844126"/>
                </a:lnTo>
                <a:lnTo>
                  <a:pt x="120913" y="886824"/>
                </a:lnTo>
                <a:lnTo>
                  <a:pt x="103019" y="929926"/>
                </a:lnTo>
                <a:lnTo>
                  <a:pt x="86577" y="973397"/>
                </a:lnTo>
                <a:lnTo>
                  <a:pt x="71580" y="1017203"/>
                </a:lnTo>
                <a:lnTo>
                  <a:pt x="58023" y="1061312"/>
                </a:lnTo>
                <a:lnTo>
                  <a:pt x="45903" y="1105689"/>
                </a:lnTo>
                <a:lnTo>
                  <a:pt x="35212" y="1150300"/>
                </a:lnTo>
                <a:lnTo>
                  <a:pt x="25947" y="1195111"/>
                </a:lnTo>
                <a:lnTo>
                  <a:pt x="18102" y="1240088"/>
                </a:lnTo>
                <a:lnTo>
                  <a:pt x="11672" y="1285198"/>
                </a:lnTo>
                <a:lnTo>
                  <a:pt x="6652" y="1330407"/>
                </a:lnTo>
                <a:lnTo>
                  <a:pt x="3037" y="1375680"/>
                </a:lnTo>
                <a:lnTo>
                  <a:pt x="821" y="1420984"/>
                </a:lnTo>
                <a:lnTo>
                  <a:pt x="0" y="1466285"/>
                </a:lnTo>
                <a:lnTo>
                  <a:pt x="568" y="1511549"/>
                </a:lnTo>
                <a:lnTo>
                  <a:pt x="2520" y="1556742"/>
                </a:lnTo>
                <a:lnTo>
                  <a:pt x="5851" y="1601830"/>
                </a:lnTo>
                <a:lnTo>
                  <a:pt x="10557" y="1646780"/>
                </a:lnTo>
                <a:lnTo>
                  <a:pt x="16631" y="1691557"/>
                </a:lnTo>
                <a:lnTo>
                  <a:pt x="24069" y="1736129"/>
                </a:lnTo>
                <a:lnTo>
                  <a:pt x="32866" y="1780459"/>
                </a:lnTo>
                <a:lnTo>
                  <a:pt x="43016" y="1824516"/>
                </a:lnTo>
                <a:lnTo>
                  <a:pt x="54515" y="1868265"/>
                </a:lnTo>
                <a:lnTo>
                  <a:pt x="67356" y="1911672"/>
                </a:lnTo>
                <a:lnTo>
                  <a:pt x="81536" y="1954703"/>
                </a:lnTo>
                <a:lnTo>
                  <a:pt x="97049" y="1997324"/>
                </a:lnTo>
                <a:lnTo>
                  <a:pt x="113890" y="2039502"/>
                </a:lnTo>
                <a:lnTo>
                  <a:pt x="132053" y="2081203"/>
                </a:lnTo>
                <a:lnTo>
                  <a:pt x="151534" y="2122392"/>
                </a:lnTo>
                <a:lnTo>
                  <a:pt x="172327" y="2163036"/>
                </a:lnTo>
                <a:lnTo>
                  <a:pt x="194428" y="2203101"/>
                </a:lnTo>
                <a:lnTo>
                  <a:pt x="217831" y="2242553"/>
                </a:lnTo>
                <a:lnTo>
                  <a:pt x="242531" y="2281358"/>
                </a:lnTo>
                <a:lnTo>
                  <a:pt x="268523" y="2319483"/>
                </a:lnTo>
                <a:lnTo>
                  <a:pt x="295802" y="2356893"/>
                </a:lnTo>
                <a:lnTo>
                  <a:pt x="324363" y="2393554"/>
                </a:lnTo>
                <a:lnTo>
                  <a:pt x="354200" y="2429434"/>
                </a:lnTo>
                <a:lnTo>
                  <a:pt x="385308" y="2464497"/>
                </a:lnTo>
                <a:lnTo>
                  <a:pt x="417683" y="2498710"/>
                </a:lnTo>
                <a:lnTo>
                  <a:pt x="451320" y="2532038"/>
                </a:lnTo>
                <a:lnTo>
                  <a:pt x="486212" y="2564450"/>
                </a:lnTo>
                <a:lnTo>
                  <a:pt x="522355" y="2595909"/>
                </a:lnTo>
                <a:lnTo>
                  <a:pt x="559744" y="2626383"/>
                </a:lnTo>
                <a:lnTo>
                  <a:pt x="598374" y="2655837"/>
                </a:lnTo>
                <a:lnTo>
                  <a:pt x="638126" y="2684155"/>
                </a:lnTo>
                <a:lnTo>
                  <a:pt x="678585" y="2711012"/>
                </a:lnTo>
                <a:lnTo>
                  <a:pt x="719712" y="2736406"/>
                </a:lnTo>
                <a:lnTo>
                  <a:pt x="761471" y="2760336"/>
                </a:lnTo>
                <a:lnTo>
                  <a:pt x="803825" y="2782801"/>
                </a:lnTo>
                <a:lnTo>
                  <a:pt x="846737" y="2803798"/>
                </a:lnTo>
                <a:lnTo>
                  <a:pt x="890169" y="2823327"/>
                </a:lnTo>
                <a:lnTo>
                  <a:pt x="934085" y="2841386"/>
                </a:lnTo>
                <a:lnTo>
                  <a:pt x="978447" y="2857973"/>
                </a:lnTo>
                <a:lnTo>
                  <a:pt x="1023219" y="2873088"/>
                </a:lnTo>
                <a:lnTo>
                  <a:pt x="1068362" y="2886729"/>
                </a:lnTo>
                <a:lnTo>
                  <a:pt x="1113841" y="2898894"/>
                </a:lnTo>
                <a:lnTo>
                  <a:pt x="1159618" y="2909583"/>
                </a:lnTo>
                <a:lnTo>
                  <a:pt x="1205656" y="2918792"/>
                </a:lnTo>
                <a:lnTo>
                  <a:pt x="1251918" y="2926523"/>
                </a:lnTo>
                <a:lnTo>
                  <a:pt x="1298367" y="2932771"/>
                </a:lnTo>
                <a:lnTo>
                  <a:pt x="1344966" y="2937538"/>
                </a:lnTo>
                <a:lnTo>
                  <a:pt x="1391677" y="2940820"/>
                </a:lnTo>
                <a:lnTo>
                  <a:pt x="1438464" y="2942617"/>
                </a:lnTo>
                <a:lnTo>
                  <a:pt x="1485289" y="2942927"/>
                </a:lnTo>
                <a:lnTo>
                  <a:pt x="1532116" y="2941749"/>
                </a:lnTo>
                <a:lnTo>
                  <a:pt x="1578907" y="2939081"/>
                </a:lnTo>
                <a:lnTo>
                  <a:pt x="1625625" y="2934921"/>
                </a:lnTo>
                <a:lnTo>
                  <a:pt x="1672234" y="2929270"/>
                </a:lnTo>
                <a:lnTo>
                  <a:pt x="1718695" y="2922124"/>
                </a:lnTo>
                <a:lnTo>
                  <a:pt x="1764973" y="2913483"/>
                </a:lnTo>
                <a:lnTo>
                  <a:pt x="1811030" y="2903346"/>
                </a:lnTo>
                <a:lnTo>
                  <a:pt x="1856828" y="2891710"/>
                </a:lnTo>
                <a:lnTo>
                  <a:pt x="1902331" y="2878575"/>
                </a:lnTo>
                <a:lnTo>
                  <a:pt x="1947502" y="2863938"/>
                </a:lnTo>
                <a:lnTo>
                  <a:pt x="1992304" y="2847799"/>
                </a:lnTo>
                <a:lnTo>
                  <a:pt x="2036699" y="2830157"/>
                </a:lnTo>
                <a:lnTo>
                  <a:pt x="2080650" y="2811009"/>
                </a:lnTo>
                <a:lnTo>
                  <a:pt x="2124121" y="2790354"/>
                </a:lnTo>
                <a:lnTo>
                  <a:pt x="2167074" y="2768192"/>
                </a:lnTo>
                <a:lnTo>
                  <a:pt x="2209472" y="2744520"/>
                </a:lnTo>
                <a:lnTo>
                  <a:pt x="2251279" y="2719337"/>
                </a:lnTo>
                <a:lnTo>
                  <a:pt x="2179586" y="2604587"/>
                </a:lnTo>
                <a:lnTo>
                  <a:pt x="1460217" y="2604587"/>
                </a:lnTo>
                <a:lnTo>
                  <a:pt x="1415468" y="2603215"/>
                </a:lnTo>
                <a:lnTo>
                  <a:pt x="1370868" y="2600086"/>
                </a:lnTo>
                <a:lnTo>
                  <a:pt x="1326471" y="2595212"/>
                </a:lnTo>
                <a:lnTo>
                  <a:pt x="1282331" y="2588606"/>
                </a:lnTo>
                <a:lnTo>
                  <a:pt x="1238502" y="2580281"/>
                </a:lnTo>
                <a:lnTo>
                  <a:pt x="1195038" y="2570249"/>
                </a:lnTo>
                <a:lnTo>
                  <a:pt x="1151994" y="2558522"/>
                </a:lnTo>
                <a:lnTo>
                  <a:pt x="1109424" y="2545112"/>
                </a:lnTo>
                <a:lnTo>
                  <a:pt x="1067382" y="2530033"/>
                </a:lnTo>
                <a:lnTo>
                  <a:pt x="1025922" y="2513298"/>
                </a:lnTo>
                <a:lnTo>
                  <a:pt x="985099" y="2494917"/>
                </a:lnTo>
                <a:lnTo>
                  <a:pt x="944966" y="2474904"/>
                </a:lnTo>
                <a:lnTo>
                  <a:pt x="905578" y="2453272"/>
                </a:lnTo>
                <a:lnTo>
                  <a:pt x="866989" y="2430032"/>
                </a:lnTo>
                <a:lnTo>
                  <a:pt x="829253" y="2405197"/>
                </a:lnTo>
                <a:lnTo>
                  <a:pt x="792425" y="2378781"/>
                </a:lnTo>
                <a:lnTo>
                  <a:pt x="756558" y="2350794"/>
                </a:lnTo>
                <a:lnTo>
                  <a:pt x="721707" y="2321251"/>
                </a:lnTo>
                <a:lnTo>
                  <a:pt x="687926" y="2290162"/>
                </a:lnTo>
                <a:lnTo>
                  <a:pt x="655269" y="2257542"/>
                </a:lnTo>
                <a:lnTo>
                  <a:pt x="623790" y="2223401"/>
                </a:lnTo>
                <a:lnTo>
                  <a:pt x="593544" y="2187753"/>
                </a:lnTo>
                <a:lnTo>
                  <a:pt x="564585" y="2150611"/>
                </a:lnTo>
                <a:lnTo>
                  <a:pt x="536967" y="2111986"/>
                </a:lnTo>
                <a:lnTo>
                  <a:pt x="510744" y="2071891"/>
                </a:lnTo>
                <a:lnTo>
                  <a:pt x="486202" y="2030752"/>
                </a:lnTo>
                <a:lnTo>
                  <a:pt x="463592" y="1989003"/>
                </a:lnTo>
                <a:lnTo>
                  <a:pt x="442902" y="1946698"/>
                </a:lnTo>
                <a:lnTo>
                  <a:pt x="424120" y="1903891"/>
                </a:lnTo>
                <a:lnTo>
                  <a:pt x="407232" y="1860637"/>
                </a:lnTo>
                <a:lnTo>
                  <a:pt x="392226" y="1816989"/>
                </a:lnTo>
                <a:lnTo>
                  <a:pt x="379091" y="1773002"/>
                </a:lnTo>
                <a:lnTo>
                  <a:pt x="367812" y="1728731"/>
                </a:lnTo>
                <a:lnTo>
                  <a:pt x="358379" y="1684228"/>
                </a:lnTo>
                <a:lnTo>
                  <a:pt x="350777" y="1639550"/>
                </a:lnTo>
                <a:lnTo>
                  <a:pt x="344996" y="1594748"/>
                </a:lnTo>
                <a:lnTo>
                  <a:pt x="341022" y="1549879"/>
                </a:lnTo>
                <a:lnTo>
                  <a:pt x="338842" y="1504996"/>
                </a:lnTo>
                <a:lnTo>
                  <a:pt x="338445" y="1460153"/>
                </a:lnTo>
                <a:lnTo>
                  <a:pt x="339817" y="1415404"/>
                </a:lnTo>
                <a:lnTo>
                  <a:pt x="342947" y="1370804"/>
                </a:lnTo>
                <a:lnTo>
                  <a:pt x="347822" y="1326407"/>
                </a:lnTo>
                <a:lnTo>
                  <a:pt x="354428" y="1282267"/>
                </a:lnTo>
                <a:lnTo>
                  <a:pt x="362755" y="1238438"/>
                </a:lnTo>
                <a:lnTo>
                  <a:pt x="372789" y="1194974"/>
                </a:lnTo>
                <a:lnTo>
                  <a:pt x="384517" y="1151930"/>
                </a:lnTo>
                <a:lnTo>
                  <a:pt x="397928" y="1109360"/>
                </a:lnTo>
                <a:lnTo>
                  <a:pt x="413008" y="1067318"/>
                </a:lnTo>
                <a:lnTo>
                  <a:pt x="429746" y="1025858"/>
                </a:lnTo>
                <a:lnTo>
                  <a:pt x="448128" y="985035"/>
                </a:lnTo>
                <a:lnTo>
                  <a:pt x="468142" y="944902"/>
                </a:lnTo>
                <a:lnTo>
                  <a:pt x="489776" y="905514"/>
                </a:lnTo>
                <a:lnTo>
                  <a:pt x="513018" y="866925"/>
                </a:lnTo>
                <a:lnTo>
                  <a:pt x="537854" y="829189"/>
                </a:lnTo>
                <a:lnTo>
                  <a:pt x="564272" y="792361"/>
                </a:lnTo>
                <a:lnTo>
                  <a:pt x="592260" y="756494"/>
                </a:lnTo>
                <a:lnTo>
                  <a:pt x="621805" y="721643"/>
                </a:lnTo>
                <a:lnTo>
                  <a:pt x="652894" y="687862"/>
                </a:lnTo>
                <a:lnTo>
                  <a:pt x="685516" y="655205"/>
                </a:lnTo>
                <a:lnTo>
                  <a:pt x="719658" y="623726"/>
                </a:lnTo>
                <a:lnTo>
                  <a:pt x="755306" y="593480"/>
                </a:lnTo>
                <a:lnTo>
                  <a:pt x="792449" y="564521"/>
                </a:lnTo>
                <a:lnTo>
                  <a:pt x="831075" y="536903"/>
                </a:lnTo>
                <a:lnTo>
                  <a:pt x="871170" y="510680"/>
                </a:lnTo>
                <a:lnTo>
                  <a:pt x="913804" y="485299"/>
                </a:lnTo>
                <a:lnTo>
                  <a:pt x="957219" y="461949"/>
                </a:lnTo>
                <a:lnTo>
                  <a:pt x="1001347" y="440629"/>
                </a:lnTo>
                <a:lnTo>
                  <a:pt x="1046124" y="421335"/>
                </a:lnTo>
                <a:lnTo>
                  <a:pt x="1091483" y="404065"/>
                </a:lnTo>
                <a:lnTo>
                  <a:pt x="1137358" y="388817"/>
                </a:lnTo>
                <a:lnTo>
                  <a:pt x="1183683" y="375587"/>
                </a:lnTo>
                <a:lnTo>
                  <a:pt x="1230393" y="364374"/>
                </a:lnTo>
                <a:lnTo>
                  <a:pt x="1277422" y="355175"/>
                </a:lnTo>
                <a:lnTo>
                  <a:pt x="1324704" y="347986"/>
                </a:lnTo>
                <a:lnTo>
                  <a:pt x="1372173" y="342807"/>
                </a:lnTo>
                <a:lnTo>
                  <a:pt x="1419763" y="339633"/>
                </a:lnTo>
                <a:lnTo>
                  <a:pt x="1467409" y="338463"/>
                </a:lnTo>
                <a:lnTo>
                  <a:pt x="2306937" y="338463"/>
                </a:lnTo>
                <a:lnTo>
                  <a:pt x="2344751" y="287160"/>
                </a:lnTo>
                <a:lnTo>
                  <a:pt x="2305185" y="258972"/>
                </a:lnTo>
                <a:lnTo>
                  <a:pt x="2265013" y="232270"/>
                </a:lnTo>
                <a:lnTo>
                  <a:pt x="2224268" y="207050"/>
                </a:lnTo>
                <a:lnTo>
                  <a:pt x="2182984" y="183306"/>
                </a:lnTo>
                <a:lnTo>
                  <a:pt x="2141195" y="161033"/>
                </a:lnTo>
                <a:lnTo>
                  <a:pt x="2098934" y="140227"/>
                </a:lnTo>
                <a:lnTo>
                  <a:pt x="2056236" y="120881"/>
                </a:lnTo>
                <a:lnTo>
                  <a:pt x="2013135" y="102991"/>
                </a:lnTo>
                <a:lnTo>
                  <a:pt x="1969664" y="86552"/>
                </a:lnTo>
                <a:lnTo>
                  <a:pt x="1925857" y="71558"/>
                </a:lnTo>
                <a:lnTo>
                  <a:pt x="1881748" y="58005"/>
                </a:lnTo>
                <a:lnTo>
                  <a:pt x="1837372" y="45887"/>
                </a:lnTo>
                <a:lnTo>
                  <a:pt x="1792761" y="35200"/>
                </a:lnTo>
                <a:lnTo>
                  <a:pt x="1747950" y="25937"/>
                </a:lnTo>
                <a:lnTo>
                  <a:pt x="1702972" y="18094"/>
                </a:lnTo>
                <a:lnTo>
                  <a:pt x="1657862" y="11666"/>
                </a:lnTo>
                <a:lnTo>
                  <a:pt x="1612654" y="6648"/>
                </a:lnTo>
                <a:lnTo>
                  <a:pt x="1567381" y="3034"/>
                </a:lnTo>
                <a:lnTo>
                  <a:pt x="1522077" y="820"/>
                </a:lnTo>
                <a:lnTo>
                  <a:pt x="1476776" y="0"/>
                </a:lnTo>
                <a:close/>
              </a:path>
              <a:path w="2345054" h="2943225">
                <a:moveTo>
                  <a:pt x="2071955" y="2432317"/>
                </a:moveTo>
                <a:lnTo>
                  <a:pt x="2030816" y="2456854"/>
                </a:lnTo>
                <a:lnTo>
                  <a:pt x="1989067" y="2479460"/>
                </a:lnTo>
                <a:lnTo>
                  <a:pt x="1946762" y="2500146"/>
                </a:lnTo>
                <a:lnTo>
                  <a:pt x="1903955" y="2518925"/>
                </a:lnTo>
                <a:lnTo>
                  <a:pt x="1860701" y="2535810"/>
                </a:lnTo>
                <a:lnTo>
                  <a:pt x="1817053" y="2550813"/>
                </a:lnTo>
                <a:lnTo>
                  <a:pt x="1773066" y="2563947"/>
                </a:lnTo>
                <a:lnTo>
                  <a:pt x="1728795" y="2575223"/>
                </a:lnTo>
                <a:lnTo>
                  <a:pt x="1684293" y="2584656"/>
                </a:lnTo>
                <a:lnTo>
                  <a:pt x="1639614" y="2592256"/>
                </a:lnTo>
                <a:lnTo>
                  <a:pt x="1594812" y="2598037"/>
                </a:lnTo>
                <a:lnTo>
                  <a:pt x="1549943" y="2602011"/>
                </a:lnTo>
                <a:lnTo>
                  <a:pt x="1505060" y="2604190"/>
                </a:lnTo>
                <a:lnTo>
                  <a:pt x="1460217" y="2604587"/>
                </a:lnTo>
                <a:lnTo>
                  <a:pt x="2179586" y="2604587"/>
                </a:lnTo>
                <a:lnTo>
                  <a:pt x="2071955" y="2432317"/>
                </a:lnTo>
                <a:close/>
              </a:path>
              <a:path w="2345054" h="2943225">
                <a:moveTo>
                  <a:pt x="2306937" y="338463"/>
                </a:moveTo>
                <a:lnTo>
                  <a:pt x="1467409" y="338463"/>
                </a:lnTo>
                <a:lnTo>
                  <a:pt x="1515044" y="339293"/>
                </a:lnTo>
                <a:lnTo>
                  <a:pt x="1562603" y="342122"/>
                </a:lnTo>
                <a:lnTo>
                  <a:pt x="1610019" y="346947"/>
                </a:lnTo>
                <a:lnTo>
                  <a:pt x="1657228" y="353765"/>
                </a:lnTo>
                <a:lnTo>
                  <a:pt x="1704163" y="362573"/>
                </a:lnTo>
                <a:lnTo>
                  <a:pt x="1750758" y="373369"/>
                </a:lnTo>
                <a:lnTo>
                  <a:pt x="1796948" y="386151"/>
                </a:lnTo>
                <a:lnTo>
                  <a:pt x="1842666" y="400916"/>
                </a:lnTo>
                <a:lnTo>
                  <a:pt x="1887847" y="417661"/>
                </a:lnTo>
                <a:lnTo>
                  <a:pt x="1932425" y="436384"/>
                </a:lnTo>
                <a:lnTo>
                  <a:pt x="1976334" y="457082"/>
                </a:lnTo>
                <a:lnTo>
                  <a:pt x="2019508" y="479753"/>
                </a:lnTo>
                <a:lnTo>
                  <a:pt x="2061882" y="504393"/>
                </a:lnTo>
                <a:lnTo>
                  <a:pt x="2103389" y="531002"/>
                </a:lnTo>
                <a:lnTo>
                  <a:pt x="2143964" y="559575"/>
                </a:lnTo>
                <a:lnTo>
                  <a:pt x="2306937" y="338463"/>
                </a:lnTo>
                <a:close/>
              </a:path>
            </a:pathLst>
          </a:custGeom>
          <a:solidFill>
            <a:srgbClr val="2D5674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83992" y="2587751"/>
            <a:ext cx="1025652" cy="2436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23616" y="2607691"/>
            <a:ext cx="969010" cy="2357755"/>
          </a:xfrm>
          <a:custGeom>
            <a:avLst/>
            <a:gdLst/>
            <a:ahLst/>
            <a:cxnLst/>
            <a:rect l="l" t="t" r="r" b="b"/>
            <a:pathLst>
              <a:path w="969010" h="2357754">
                <a:moveTo>
                  <a:pt x="408431" y="0"/>
                </a:moveTo>
                <a:lnTo>
                  <a:pt x="49402" y="459486"/>
                </a:lnTo>
                <a:lnTo>
                  <a:pt x="91690" y="494701"/>
                </a:lnTo>
                <a:lnTo>
                  <a:pt x="131613" y="532453"/>
                </a:lnTo>
                <a:lnTo>
                  <a:pt x="169061" y="572624"/>
                </a:lnTo>
                <a:lnTo>
                  <a:pt x="203924" y="615100"/>
                </a:lnTo>
                <a:lnTo>
                  <a:pt x="236093" y="659764"/>
                </a:lnTo>
                <a:lnTo>
                  <a:pt x="261856" y="700282"/>
                </a:lnTo>
                <a:lnTo>
                  <a:pt x="285132" y="741661"/>
                </a:lnTo>
                <a:lnTo>
                  <a:pt x="305938" y="783809"/>
                </a:lnTo>
                <a:lnTo>
                  <a:pt x="324294" y="826634"/>
                </a:lnTo>
                <a:lnTo>
                  <a:pt x="340215" y="870042"/>
                </a:lnTo>
                <a:lnTo>
                  <a:pt x="353722" y="913941"/>
                </a:lnTo>
                <a:lnTo>
                  <a:pt x="364831" y="958239"/>
                </a:lnTo>
                <a:lnTo>
                  <a:pt x="373561" y="1002843"/>
                </a:lnTo>
                <a:lnTo>
                  <a:pt x="379929" y="1047661"/>
                </a:lnTo>
                <a:lnTo>
                  <a:pt x="383953" y="1092599"/>
                </a:lnTo>
                <a:lnTo>
                  <a:pt x="385653" y="1137566"/>
                </a:lnTo>
                <a:lnTo>
                  <a:pt x="385044" y="1182468"/>
                </a:lnTo>
                <a:lnTo>
                  <a:pt x="382146" y="1227213"/>
                </a:lnTo>
                <a:lnTo>
                  <a:pt x="376977" y="1271709"/>
                </a:lnTo>
                <a:lnTo>
                  <a:pt x="369554" y="1315862"/>
                </a:lnTo>
                <a:lnTo>
                  <a:pt x="359895" y="1359581"/>
                </a:lnTo>
                <a:lnTo>
                  <a:pt x="348018" y="1402772"/>
                </a:lnTo>
                <a:lnTo>
                  <a:pt x="333942" y="1445344"/>
                </a:lnTo>
                <a:lnTo>
                  <a:pt x="317685" y="1487203"/>
                </a:lnTo>
                <a:lnTo>
                  <a:pt x="299263" y="1528256"/>
                </a:lnTo>
                <a:lnTo>
                  <a:pt x="278696" y="1568412"/>
                </a:lnTo>
                <a:lnTo>
                  <a:pt x="256001" y="1607578"/>
                </a:lnTo>
                <a:lnTo>
                  <a:pt x="231196" y="1645661"/>
                </a:lnTo>
                <a:lnTo>
                  <a:pt x="204300" y="1682568"/>
                </a:lnTo>
                <a:lnTo>
                  <a:pt x="175329" y="1718207"/>
                </a:lnTo>
                <a:lnTo>
                  <a:pt x="144303" y="1752485"/>
                </a:lnTo>
                <a:lnTo>
                  <a:pt x="111239" y="1785310"/>
                </a:lnTo>
                <a:lnTo>
                  <a:pt x="76155" y="1816589"/>
                </a:lnTo>
                <a:lnTo>
                  <a:pt x="39069" y="1846229"/>
                </a:lnTo>
                <a:lnTo>
                  <a:pt x="0" y="1874139"/>
                </a:lnTo>
                <a:lnTo>
                  <a:pt x="326135" y="2357628"/>
                </a:lnTo>
                <a:lnTo>
                  <a:pt x="367890" y="2328418"/>
                </a:lnTo>
                <a:lnTo>
                  <a:pt x="408548" y="2297794"/>
                </a:lnTo>
                <a:lnTo>
                  <a:pt x="448079" y="2265788"/>
                </a:lnTo>
                <a:lnTo>
                  <a:pt x="486450" y="2232433"/>
                </a:lnTo>
                <a:lnTo>
                  <a:pt x="523627" y="2197763"/>
                </a:lnTo>
                <a:lnTo>
                  <a:pt x="559580" y="2161812"/>
                </a:lnTo>
                <a:lnTo>
                  <a:pt x="594276" y="2124613"/>
                </a:lnTo>
                <a:lnTo>
                  <a:pt x="627681" y="2086199"/>
                </a:lnTo>
                <a:lnTo>
                  <a:pt x="659764" y="2046605"/>
                </a:lnTo>
                <a:lnTo>
                  <a:pt x="688776" y="2008195"/>
                </a:lnTo>
                <a:lnTo>
                  <a:pt x="716333" y="1969143"/>
                </a:lnTo>
                <a:lnTo>
                  <a:pt x="742438" y="1929483"/>
                </a:lnTo>
                <a:lnTo>
                  <a:pt x="767097" y="1889247"/>
                </a:lnTo>
                <a:lnTo>
                  <a:pt x="790312" y="1848471"/>
                </a:lnTo>
                <a:lnTo>
                  <a:pt x="812089" y="1807186"/>
                </a:lnTo>
                <a:lnTo>
                  <a:pt x="832431" y="1765429"/>
                </a:lnTo>
                <a:lnTo>
                  <a:pt x="851343" y="1723231"/>
                </a:lnTo>
                <a:lnTo>
                  <a:pt x="868828" y="1680626"/>
                </a:lnTo>
                <a:lnTo>
                  <a:pt x="884891" y="1637649"/>
                </a:lnTo>
                <a:lnTo>
                  <a:pt x="899535" y="1594333"/>
                </a:lnTo>
                <a:lnTo>
                  <a:pt x="912766" y="1550712"/>
                </a:lnTo>
                <a:lnTo>
                  <a:pt x="924587" y="1506820"/>
                </a:lnTo>
                <a:lnTo>
                  <a:pt x="935002" y="1462689"/>
                </a:lnTo>
                <a:lnTo>
                  <a:pt x="944015" y="1418355"/>
                </a:lnTo>
                <a:lnTo>
                  <a:pt x="951631" y="1373850"/>
                </a:lnTo>
                <a:lnTo>
                  <a:pt x="957853" y="1329208"/>
                </a:lnTo>
                <a:lnTo>
                  <a:pt x="962686" y="1284463"/>
                </a:lnTo>
                <a:lnTo>
                  <a:pt x="966133" y="1239650"/>
                </a:lnTo>
                <a:lnTo>
                  <a:pt x="968200" y="1194800"/>
                </a:lnTo>
                <a:lnTo>
                  <a:pt x="968889" y="1149949"/>
                </a:lnTo>
                <a:lnTo>
                  <a:pt x="968206" y="1105130"/>
                </a:lnTo>
                <a:lnTo>
                  <a:pt x="966154" y="1060376"/>
                </a:lnTo>
                <a:lnTo>
                  <a:pt x="962738" y="1015722"/>
                </a:lnTo>
                <a:lnTo>
                  <a:pt x="957961" y="971200"/>
                </a:lnTo>
                <a:lnTo>
                  <a:pt x="951827" y="926846"/>
                </a:lnTo>
                <a:lnTo>
                  <a:pt x="944341" y="882691"/>
                </a:lnTo>
                <a:lnTo>
                  <a:pt x="935508" y="838771"/>
                </a:lnTo>
                <a:lnTo>
                  <a:pt x="925330" y="795119"/>
                </a:lnTo>
                <a:lnTo>
                  <a:pt x="913812" y="751768"/>
                </a:lnTo>
                <a:lnTo>
                  <a:pt x="900959" y="708753"/>
                </a:lnTo>
                <a:lnTo>
                  <a:pt x="886774" y="666107"/>
                </a:lnTo>
                <a:lnTo>
                  <a:pt x="871261" y="623863"/>
                </a:lnTo>
                <a:lnTo>
                  <a:pt x="854425" y="582056"/>
                </a:lnTo>
                <a:lnTo>
                  <a:pt x="836270" y="540719"/>
                </a:lnTo>
                <a:lnTo>
                  <a:pt x="816800" y="499885"/>
                </a:lnTo>
                <a:lnTo>
                  <a:pt x="795961" y="459486"/>
                </a:lnTo>
                <a:lnTo>
                  <a:pt x="773930" y="419865"/>
                </a:lnTo>
                <a:lnTo>
                  <a:pt x="750539" y="380745"/>
                </a:lnTo>
                <a:lnTo>
                  <a:pt x="725849" y="342265"/>
                </a:lnTo>
                <a:lnTo>
                  <a:pt x="699865" y="304456"/>
                </a:lnTo>
                <a:lnTo>
                  <a:pt x="672590" y="267354"/>
                </a:lnTo>
                <a:lnTo>
                  <a:pt x="644029" y="230991"/>
                </a:lnTo>
                <a:lnTo>
                  <a:pt x="614186" y="195402"/>
                </a:lnTo>
                <a:lnTo>
                  <a:pt x="583065" y="160620"/>
                </a:lnTo>
                <a:lnTo>
                  <a:pt x="550669" y="126679"/>
                </a:lnTo>
                <a:lnTo>
                  <a:pt x="517004" y="93613"/>
                </a:lnTo>
                <a:lnTo>
                  <a:pt x="482074" y="61455"/>
                </a:lnTo>
                <a:lnTo>
                  <a:pt x="445881" y="30239"/>
                </a:lnTo>
                <a:lnTo>
                  <a:pt x="408431" y="0"/>
                </a:lnTo>
                <a:close/>
              </a:path>
            </a:pathLst>
          </a:custGeom>
          <a:solidFill>
            <a:srgbClr val="E454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61820" y="3121532"/>
            <a:ext cx="13106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180" dirty="0">
                <a:latin typeface="Arial"/>
                <a:cs typeface="Arial"/>
              </a:rPr>
              <a:t>30</a:t>
            </a:r>
            <a:r>
              <a:rPr sz="4250" spc="-720" dirty="0">
                <a:latin typeface="Arial"/>
                <a:cs typeface="Arial"/>
              </a:rPr>
              <a:t>%</a:t>
            </a:r>
            <a:endParaRPr sz="425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66259" y="2362200"/>
            <a:ext cx="102235" cy="2788920"/>
          </a:xfrm>
          <a:custGeom>
            <a:avLst/>
            <a:gdLst/>
            <a:ahLst/>
            <a:cxnLst/>
            <a:rect l="l" t="t" r="r" b="b"/>
            <a:pathLst>
              <a:path w="102235" h="2788920">
                <a:moveTo>
                  <a:pt x="0" y="2788920"/>
                </a:moveTo>
                <a:lnTo>
                  <a:pt x="102108" y="2788920"/>
                </a:lnTo>
                <a:lnTo>
                  <a:pt x="102108" y="0"/>
                </a:lnTo>
                <a:lnTo>
                  <a:pt x="0" y="0"/>
                </a:lnTo>
                <a:lnTo>
                  <a:pt x="0" y="2788920"/>
                </a:lnTo>
                <a:close/>
              </a:path>
            </a:pathLst>
          </a:custGeom>
          <a:solidFill>
            <a:srgbClr val="FF53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31800" y="6435516"/>
            <a:ext cx="5164455" cy="12509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30"/>
              </a:spcBef>
              <a:tabLst>
                <a:tab pos="253365" algn="l"/>
              </a:tabLst>
            </a:pP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10	© 2018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Gartner,  Inc. 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and/or its affiliates. All rights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reserved.  Gartner  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is a registered trademark of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Gartner,  Inc. 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or its</a:t>
            </a:r>
            <a:r>
              <a:rPr sz="7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affiliates.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F18E8C1E-D1A3-4CC8-9974-0129D3438B06}"/>
              </a:ext>
            </a:extLst>
          </p:cNvPr>
          <p:cNvSpPr txBox="1">
            <a:spLocks/>
          </p:cNvSpPr>
          <p:nvPr/>
        </p:nvSpPr>
        <p:spPr>
          <a:xfrm>
            <a:off x="4468494" y="297389"/>
            <a:ext cx="6028055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b="1" dirty="0">
                <a:latin typeface="+mn-lt"/>
              </a:rPr>
              <a:t>Predições para</a:t>
            </a:r>
            <a:r>
              <a:rPr lang="pt-BR" b="1" spc="-75" dirty="0">
                <a:latin typeface="+mn-lt"/>
              </a:rPr>
              <a:t> </a:t>
            </a:r>
            <a:r>
              <a:rPr lang="pt-BR" b="1" spc="-10" dirty="0">
                <a:latin typeface="+mn-lt"/>
              </a:rPr>
              <a:t>Governo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FE8B4D7-5C4A-4A99-B4A9-7C048DE3B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5" y="38107"/>
            <a:ext cx="2604541" cy="127505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2">
            <a:extLst>
              <a:ext uri="{FF2B5EF4-FFF2-40B4-BE49-F238E27FC236}">
                <a16:creationId xmlns:a16="http://schemas.microsoft.com/office/drawing/2014/main" id="{B65D91EC-082D-486F-9A1D-0E005B1D25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44455" y="2093107"/>
            <a:ext cx="1190" cy="375642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9056" tIns="34529" rIns="69056" bIns="34529" anchor="ctr"/>
          <a:lstStyle/>
          <a:p>
            <a:endParaRPr lang="pt-BR"/>
          </a:p>
        </p:txBody>
      </p:sp>
      <p:sp>
        <p:nvSpPr>
          <p:cNvPr id="10243" name="Line 3">
            <a:extLst>
              <a:ext uri="{FF2B5EF4-FFF2-40B4-BE49-F238E27FC236}">
                <a16:creationId xmlns:a16="http://schemas.microsoft.com/office/drawing/2014/main" id="{7573DA58-0905-4611-B4E0-CDE65E73D2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45645" y="5818575"/>
            <a:ext cx="6181725" cy="3214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9056" tIns="34529" rIns="69056" bIns="34529" anchor="ctr"/>
          <a:lstStyle/>
          <a:p>
            <a:endParaRPr lang="pt-BR"/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BC33643D-710A-42ED-92DB-5D165FBBAF9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928996" y="3699728"/>
            <a:ext cx="2178480" cy="3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0099"/>
                </a:solidFill>
                <a:latin typeface="Arial" panose="020B0604020202020204" pitchFamily="34" charset="0"/>
                <a:ea typeface="華康中黑體(P)"/>
              </a:rPr>
              <a:t>Sofisticação e-gov</a:t>
            </a:r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38F790E7-ACB6-4F49-8F1A-F7343384C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617" y="5549492"/>
            <a:ext cx="610744" cy="2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350" b="1">
                <a:solidFill>
                  <a:srgbClr val="000099"/>
                </a:solidFill>
                <a:latin typeface="Arial" panose="020B0604020202020204" pitchFamily="34" charset="0"/>
                <a:ea typeface="華康中黑體(P)"/>
              </a:rPr>
              <a:t>Baixo</a:t>
            </a:r>
          </a:p>
        </p:txBody>
      </p:sp>
      <p:sp>
        <p:nvSpPr>
          <p:cNvPr id="10246" name="Text Box 6">
            <a:extLst>
              <a:ext uri="{FF2B5EF4-FFF2-40B4-BE49-F238E27FC236}">
                <a16:creationId xmlns:a16="http://schemas.microsoft.com/office/drawing/2014/main" id="{B1E9FE24-C8D9-4883-B881-83AA74BEA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969" y="5818573"/>
            <a:ext cx="610744" cy="2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350" b="1">
                <a:solidFill>
                  <a:srgbClr val="000099"/>
                </a:solidFill>
                <a:latin typeface="Arial" panose="020B0604020202020204" pitchFamily="34" charset="0"/>
                <a:ea typeface="華康中黑體(P)"/>
              </a:rPr>
              <a:t>Baixo</a:t>
            </a:r>
          </a:p>
        </p:txBody>
      </p:sp>
      <p:sp>
        <p:nvSpPr>
          <p:cNvPr id="10247" name="Text Box 7">
            <a:extLst>
              <a:ext uri="{FF2B5EF4-FFF2-40B4-BE49-F238E27FC236}">
                <a16:creationId xmlns:a16="http://schemas.microsoft.com/office/drawing/2014/main" id="{2CE2731E-D301-4F06-AED3-5D4EC5C32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911" y="2093107"/>
            <a:ext cx="476091" cy="2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350" b="1">
                <a:solidFill>
                  <a:srgbClr val="000099"/>
                </a:solidFill>
                <a:latin typeface="Arial" panose="020B0604020202020204" pitchFamily="34" charset="0"/>
                <a:ea typeface="華康中黑體(P)"/>
              </a:rPr>
              <a:t>Alto</a:t>
            </a:r>
          </a:p>
        </p:txBody>
      </p:sp>
      <p:sp>
        <p:nvSpPr>
          <p:cNvPr id="10248" name="Text Box 8">
            <a:extLst>
              <a:ext uri="{FF2B5EF4-FFF2-40B4-BE49-F238E27FC236}">
                <a16:creationId xmlns:a16="http://schemas.microsoft.com/office/drawing/2014/main" id="{C2DDEAA1-AA7C-4CD2-8CE6-9B5187DA0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4211" y="5813811"/>
            <a:ext cx="476091" cy="2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350" b="1">
                <a:solidFill>
                  <a:srgbClr val="000099"/>
                </a:solidFill>
                <a:latin typeface="Arial" panose="020B0604020202020204" pitchFamily="34" charset="0"/>
                <a:ea typeface="華康中黑體(P)"/>
              </a:rPr>
              <a:t>Alto</a:t>
            </a:r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B183B2F1-F9CB-4E01-AF9A-7388EDDB1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1861" y="5818574"/>
            <a:ext cx="1306447" cy="3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0099"/>
                </a:solidFill>
                <a:latin typeface="Arial" panose="020B0604020202020204" pitchFamily="34" charset="0"/>
                <a:ea typeface="華康中黑體(P)"/>
              </a:rPr>
              <a:t>Benefícios</a:t>
            </a:r>
          </a:p>
        </p:txBody>
      </p:sp>
      <p:sp>
        <p:nvSpPr>
          <p:cNvPr id="10250" name="Freeform 10">
            <a:extLst>
              <a:ext uri="{FF2B5EF4-FFF2-40B4-BE49-F238E27FC236}">
                <a16:creationId xmlns:a16="http://schemas.microsoft.com/office/drawing/2014/main" id="{BD7D4265-0140-4432-88AD-0B1CD605E9AC}"/>
              </a:ext>
            </a:extLst>
          </p:cNvPr>
          <p:cNvSpPr>
            <a:spLocks/>
          </p:cNvSpPr>
          <p:nvPr/>
        </p:nvSpPr>
        <p:spPr bwMode="auto">
          <a:xfrm>
            <a:off x="3358756" y="2362191"/>
            <a:ext cx="5339953" cy="3159919"/>
          </a:xfrm>
          <a:custGeom>
            <a:avLst/>
            <a:gdLst>
              <a:gd name="T0" fmla="*/ 0 w 3312"/>
              <a:gd name="T1" fmla="*/ 2147483646 h 1920"/>
              <a:gd name="T2" fmla="*/ 2147483646 w 3312"/>
              <a:gd name="T3" fmla="*/ 2147483646 h 1920"/>
              <a:gd name="T4" fmla="*/ 2147483646 w 3312"/>
              <a:gd name="T5" fmla="*/ 0 h 1920"/>
              <a:gd name="T6" fmla="*/ 0 60000 65536"/>
              <a:gd name="T7" fmla="*/ 0 60000 65536"/>
              <a:gd name="T8" fmla="*/ 0 60000 65536"/>
              <a:gd name="T9" fmla="*/ 0 w 3312"/>
              <a:gd name="T10" fmla="*/ 0 h 1920"/>
              <a:gd name="T11" fmla="*/ 3312 w 3312"/>
              <a:gd name="T12" fmla="*/ 1920 h 19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12" h="1920">
                <a:moveTo>
                  <a:pt x="0" y="1920"/>
                </a:moveTo>
                <a:cubicBezTo>
                  <a:pt x="636" y="1792"/>
                  <a:pt x="1272" y="1664"/>
                  <a:pt x="1824" y="1344"/>
                </a:cubicBezTo>
                <a:cubicBezTo>
                  <a:pt x="2376" y="1024"/>
                  <a:pt x="2844" y="512"/>
                  <a:pt x="3312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9056" tIns="34529" rIns="69056" bIns="34529" anchor="ctr"/>
          <a:lstStyle/>
          <a:p>
            <a:endParaRPr lang="pt-BR"/>
          </a:p>
        </p:txBody>
      </p:sp>
      <p:sp>
        <p:nvSpPr>
          <p:cNvPr id="10251" name="AutoShape 11">
            <a:extLst>
              <a:ext uri="{FF2B5EF4-FFF2-40B4-BE49-F238E27FC236}">
                <a16:creationId xmlns:a16="http://schemas.microsoft.com/office/drawing/2014/main" id="{0540AB5E-8401-4E71-A183-8FE9A0DD2DA0}"/>
              </a:ext>
            </a:extLst>
          </p:cNvPr>
          <p:cNvSpPr>
            <a:spLocks noChangeArrowheads="1"/>
          </p:cNvSpPr>
          <p:nvPr/>
        </p:nvSpPr>
        <p:spPr bwMode="auto">
          <a:xfrm rot="19440859">
            <a:off x="3244454" y="5407807"/>
            <a:ext cx="228600" cy="171450"/>
          </a:xfrm>
          <a:prstGeom prst="triangle">
            <a:avLst>
              <a:gd name="adj" fmla="val 50000"/>
            </a:avLst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350" u="sng">
              <a:latin typeface="Arial" panose="020B0604020202020204" pitchFamily="34" charset="0"/>
            </a:endParaRPr>
          </a:p>
        </p:txBody>
      </p:sp>
      <p:sp>
        <p:nvSpPr>
          <p:cNvPr id="10252" name="AutoShape 12">
            <a:extLst>
              <a:ext uri="{FF2B5EF4-FFF2-40B4-BE49-F238E27FC236}">
                <a16:creationId xmlns:a16="http://schemas.microsoft.com/office/drawing/2014/main" id="{B4E09FCE-46F4-49C6-86E6-1C77476E387D}"/>
              </a:ext>
            </a:extLst>
          </p:cNvPr>
          <p:cNvSpPr>
            <a:spLocks noChangeArrowheads="1"/>
          </p:cNvSpPr>
          <p:nvPr/>
        </p:nvSpPr>
        <p:spPr bwMode="auto">
          <a:xfrm rot="18733837">
            <a:off x="5080397" y="4963704"/>
            <a:ext cx="228600" cy="171450"/>
          </a:xfrm>
          <a:prstGeom prst="triangle">
            <a:avLst>
              <a:gd name="adj" fmla="val 50000"/>
            </a:avLst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350" u="sng">
              <a:latin typeface="Arial" panose="020B0604020202020204" pitchFamily="34" charset="0"/>
            </a:endParaRPr>
          </a:p>
        </p:txBody>
      </p:sp>
      <p:sp>
        <p:nvSpPr>
          <p:cNvPr id="10253" name="AutoShape 13">
            <a:extLst>
              <a:ext uri="{FF2B5EF4-FFF2-40B4-BE49-F238E27FC236}">
                <a16:creationId xmlns:a16="http://schemas.microsoft.com/office/drawing/2014/main" id="{A31C4BB5-1ED2-4EEA-B2AF-56CE38BCBA0E}"/>
              </a:ext>
            </a:extLst>
          </p:cNvPr>
          <p:cNvSpPr>
            <a:spLocks noChangeArrowheads="1"/>
          </p:cNvSpPr>
          <p:nvPr/>
        </p:nvSpPr>
        <p:spPr bwMode="auto">
          <a:xfrm rot="17234419">
            <a:off x="7133035" y="3767126"/>
            <a:ext cx="228600" cy="171450"/>
          </a:xfrm>
          <a:prstGeom prst="triangle">
            <a:avLst>
              <a:gd name="adj" fmla="val 50000"/>
            </a:avLst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350" u="sng">
              <a:latin typeface="Arial" panose="020B0604020202020204" pitchFamily="34" charset="0"/>
            </a:endParaRPr>
          </a:p>
        </p:txBody>
      </p:sp>
      <p:sp>
        <p:nvSpPr>
          <p:cNvPr id="10254" name="Text Box 14">
            <a:extLst>
              <a:ext uri="{FF2B5EF4-FFF2-40B4-BE49-F238E27FC236}">
                <a16:creationId xmlns:a16="http://schemas.microsoft.com/office/drawing/2014/main" id="{5D817975-70A5-4C6D-ABB9-3AFF2C06E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224" y="4856548"/>
            <a:ext cx="863203" cy="439064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056" tIns="34529" rIns="69056" bIns="34529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1200" b="1" dirty="0" err="1">
                <a:latin typeface="Arial" panose="020B0604020202020204" pitchFamily="34" charset="0"/>
                <a:ea typeface="華康中黑體(P)"/>
              </a:rPr>
              <a:t>Presença</a:t>
            </a:r>
            <a:r>
              <a:rPr lang="en-US" altLang="zh-TW" sz="1200" b="1" dirty="0">
                <a:latin typeface="Arial" panose="020B0604020202020204" pitchFamily="34" charset="0"/>
                <a:ea typeface="華康中黑體(P)"/>
              </a:rPr>
              <a:t> </a:t>
            </a:r>
            <a:r>
              <a:rPr lang="en-US" altLang="zh-TW" sz="1200" b="1" dirty="0" err="1">
                <a:latin typeface="Arial" panose="020B0604020202020204" pitchFamily="34" charset="0"/>
                <a:ea typeface="華康中黑體(P)"/>
              </a:rPr>
              <a:t>na</a:t>
            </a:r>
            <a:r>
              <a:rPr lang="en-US" altLang="zh-TW" sz="1200" b="1" dirty="0">
                <a:latin typeface="Arial" panose="020B0604020202020204" pitchFamily="34" charset="0"/>
                <a:ea typeface="華康中黑體(P)"/>
              </a:rPr>
              <a:t> Web</a:t>
            </a:r>
          </a:p>
        </p:txBody>
      </p:sp>
      <p:sp>
        <p:nvSpPr>
          <p:cNvPr id="10255" name="Text Box 15">
            <a:extLst>
              <a:ext uri="{FF2B5EF4-FFF2-40B4-BE49-F238E27FC236}">
                <a16:creationId xmlns:a16="http://schemas.microsoft.com/office/drawing/2014/main" id="{2E4D8DD0-E5C0-437F-884D-C7138D563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9583" y="4523173"/>
            <a:ext cx="1026319" cy="439064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056" tIns="34529" rIns="69056" bIns="34529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1200" b="1" dirty="0" err="1">
                <a:latin typeface="Arial" panose="020B0604020202020204" pitchFamily="34" charset="0"/>
                <a:ea typeface="華康中黑體(P)"/>
              </a:rPr>
              <a:t>Transações</a:t>
            </a:r>
            <a:r>
              <a:rPr lang="en-US" altLang="zh-TW" sz="1200" b="1" dirty="0">
                <a:latin typeface="Arial" panose="020B0604020202020204" pitchFamily="34" charset="0"/>
                <a:ea typeface="華康中黑體(P)"/>
              </a:rPr>
              <a:t> </a:t>
            </a:r>
            <a:r>
              <a:rPr lang="en-US" altLang="zh-TW" sz="1200" b="1" dirty="0" err="1">
                <a:latin typeface="Arial" panose="020B0604020202020204" pitchFamily="34" charset="0"/>
                <a:ea typeface="華康中黑體(P)"/>
              </a:rPr>
              <a:t>básicas</a:t>
            </a:r>
            <a:endParaRPr lang="en-US" altLang="zh-TW" sz="1200" b="1" dirty="0">
              <a:latin typeface="Arial" panose="020B0604020202020204" pitchFamily="34" charset="0"/>
              <a:ea typeface="華康中黑體(P)"/>
            </a:endParaRPr>
          </a:p>
        </p:txBody>
      </p:sp>
      <p:sp>
        <p:nvSpPr>
          <p:cNvPr id="10256" name="Text Box 16">
            <a:extLst>
              <a:ext uri="{FF2B5EF4-FFF2-40B4-BE49-F238E27FC236}">
                <a16:creationId xmlns:a16="http://schemas.microsoft.com/office/drawing/2014/main" id="{846295AB-7C66-4C17-AD77-FAD2428EB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0316" y="3308856"/>
            <a:ext cx="1284756" cy="439064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9056" tIns="34529" rIns="69056" bIns="34529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1200" b="1" dirty="0" err="1">
                <a:latin typeface="Arial" panose="020B0604020202020204" pitchFamily="34" charset="0"/>
                <a:ea typeface="華康中黑體(P)"/>
              </a:rPr>
              <a:t>Integração</a:t>
            </a:r>
            <a:r>
              <a:rPr lang="en-US" altLang="zh-TW" sz="1200" b="1" dirty="0">
                <a:latin typeface="Arial" panose="020B0604020202020204" pitchFamily="34" charset="0"/>
                <a:ea typeface="華康中黑體(P)"/>
              </a:rPr>
              <a:t> de </a:t>
            </a:r>
            <a:r>
              <a:rPr lang="en-US" altLang="zh-TW" sz="1200" b="1" dirty="0" err="1">
                <a:latin typeface="Arial" panose="020B0604020202020204" pitchFamily="34" charset="0"/>
                <a:ea typeface="華康中黑體(P)"/>
              </a:rPr>
              <a:t>Sistemas</a:t>
            </a:r>
            <a:endParaRPr lang="en-US" altLang="zh-TW" sz="1200" b="1" dirty="0">
              <a:latin typeface="Arial" panose="020B0604020202020204" pitchFamily="34" charset="0"/>
              <a:ea typeface="華康中黑體(P)"/>
            </a:endParaRPr>
          </a:p>
        </p:txBody>
      </p:sp>
      <p:sp>
        <p:nvSpPr>
          <p:cNvPr id="10257" name="Text Box 17">
            <a:extLst>
              <a:ext uri="{FF2B5EF4-FFF2-40B4-BE49-F238E27FC236}">
                <a16:creationId xmlns:a16="http://schemas.microsoft.com/office/drawing/2014/main" id="{92FDC72B-AD83-40EF-913E-CB83ED005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4455" y="5549492"/>
            <a:ext cx="2469356" cy="2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350" i="1">
                <a:latin typeface="Arial" panose="020B0604020202020204" pitchFamily="34" charset="0"/>
                <a:ea typeface="華康中黑體(P)"/>
              </a:rPr>
              <a:t>1 – Publicação de Informação</a:t>
            </a:r>
          </a:p>
        </p:txBody>
      </p:sp>
      <p:sp>
        <p:nvSpPr>
          <p:cNvPr id="10258" name="Text Box 18">
            <a:extLst>
              <a:ext uri="{FF2B5EF4-FFF2-40B4-BE49-F238E27FC236}">
                <a16:creationId xmlns:a16="http://schemas.microsoft.com/office/drawing/2014/main" id="{76C50542-4A7E-47F7-ADA8-F2055B8C2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939" y="5068480"/>
            <a:ext cx="1269206" cy="4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350" i="1">
                <a:latin typeface="Arial" panose="020B0604020202020204" pitchFamily="34" charset="0"/>
                <a:ea typeface="華康中黑體(P)"/>
              </a:rPr>
              <a:t>2 – Serviços isolados</a:t>
            </a:r>
          </a:p>
        </p:txBody>
      </p:sp>
      <p:sp>
        <p:nvSpPr>
          <p:cNvPr id="10259" name="Text Box 19">
            <a:extLst>
              <a:ext uri="{FF2B5EF4-FFF2-40B4-BE49-F238E27FC236}">
                <a16:creationId xmlns:a16="http://schemas.microsoft.com/office/drawing/2014/main" id="{4112A2E8-4744-4F21-B881-C01BAED89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539" y="3874284"/>
            <a:ext cx="2745794" cy="4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6" tIns="34529" rIns="69056" bIns="34529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350" i="1" dirty="0">
                <a:latin typeface="Arial" panose="020B0604020202020204" pitchFamily="34" charset="0"/>
                <a:ea typeface="新細明體" panose="02020500000000000000" pitchFamily="18" charset="-120"/>
              </a:rPr>
              <a:t>4 - </a:t>
            </a:r>
            <a:r>
              <a:rPr lang="en-US" altLang="zh-TW" sz="1350" i="1" dirty="0" err="1">
                <a:latin typeface="Arial" panose="020B0604020202020204" pitchFamily="34" charset="0"/>
                <a:ea typeface="新細明體" panose="02020500000000000000" pitchFamily="18" charset="-120"/>
              </a:rPr>
              <a:t>Acesso</a:t>
            </a:r>
            <a:r>
              <a:rPr lang="en-US" altLang="zh-TW" sz="1350" i="1" dirty="0">
                <a:latin typeface="Arial" panose="020B060402020202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sz="1350" i="1" dirty="0" err="1">
                <a:latin typeface="Arial" panose="020B0604020202020204" pitchFamily="34" charset="0"/>
                <a:ea typeface="新細明體" panose="02020500000000000000" pitchFamily="18" charset="-120"/>
              </a:rPr>
              <a:t>transparente</a:t>
            </a:r>
            <a:r>
              <a:rPr lang="en-US" altLang="zh-TW" sz="1350" i="1" dirty="0">
                <a:latin typeface="Arial" panose="020B060402020202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sz="1350" i="1" dirty="0" err="1">
                <a:latin typeface="Arial" panose="020B0604020202020204" pitchFamily="34" charset="0"/>
                <a:ea typeface="新細明體" panose="02020500000000000000" pitchFamily="18" charset="-120"/>
              </a:rPr>
              <a:t>aos</a:t>
            </a:r>
            <a:r>
              <a:rPr lang="en-US" altLang="zh-TW" sz="1350" i="1" dirty="0">
                <a:latin typeface="Arial" panose="020B060402020202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sz="1350" i="1" dirty="0" err="1">
                <a:latin typeface="Arial" panose="020B0604020202020204" pitchFamily="34" charset="0"/>
                <a:ea typeface="新細明體" panose="02020500000000000000" pitchFamily="18" charset="-120"/>
              </a:rPr>
              <a:t>serviços</a:t>
            </a:r>
            <a:r>
              <a:rPr lang="en-US" altLang="zh-TW" sz="1350" i="1" dirty="0">
                <a:latin typeface="Arial" panose="020B0604020202020204" pitchFamily="34" charset="0"/>
                <a:ea typeface="新細明體" panose="02020500000000000000" pitchFamily="18" charset="-120"/>
              </a:rPr>
              <a:t> e </a:t>
            </a:r>
            <a:r>
              <a:rPr lang="en-US" altLang="zh-TW" sz="1350" i="1" dirty="0" err="1">
                <a:latin typeface="Arial" panose="020B0604020202020204" pitchFamily="34" charset="0"/>
                <a:ea typeface="新細明體" panose="02020500000000000000" pitchFamily="18" charset="-120"/>
              </a:rPr>
              <a:t>informações</a:t>
            </a:r>
            <a:endParaRPr lang="en-US" altLang="zh-TW" sz="1350" i="1" dirty="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261" name="Text Box 21">
            <a:extLst>
              <a:ext uri="{FF2B5EF4-FFF2-40B4-BE49-F238E27FC236}">
                <a16:creationId xmlns:a16="http://schemas.microsoft.com/office/drawing/2014/main" id="{77B9BF1D-3056-421D-B32E-1F314EE2C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4994" y="4135828"/>
            <a:ext cx="1487090" cy="25439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056" tIns="34529" rIns="69056" bIns="34529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1200" b="1" dirty="0" err="1">
                <a:latin typeface="Arial" panose="020B0604020202020204" pitchFamily="34" charset="0"/>
                <a:ea typeface="華康中黑體(P)"/>
              </a:rPr>
              <a:t>Interoperabilidade</a:t>
            </a:r>
            <a:endParaRPr lang="en-US" altLang="zh-TW" sz="1200" b="1" dirty="0">
              <a:latin typeface="Arial" panose="020B0604020202020204" pitchFamily="34" charset="0"/>
              <a:ea typeface="華康中黑體(P)"/>
            </a:endParaRPr>
          </a:p>
        </p:txBody>
      </p:sp>
      <p:sp>
        <p:nvSpPr>
          <p:cNvPr id="10262" name="AutoShape 22">
            <a:extLst>
              <a:ext uri="{FF2B5EF4-FFF2-40B4-BE49-F238E27FC236}">
                <a16:creationId xmlns:a16="http://schemas.microsoft.com/office/drawing/2014/main" id="{379C3F58-B1C0-4B15-AE67-BAB67B19B1B1}"/>
              </a:ext>
            </a:extLst>
          </p:cNvPr>
          <p:cNvSpPr>
            <a:spLocks noChangeArrowheads="1"/>
          </p:cNvSpPr>
          <p:nvPr/>
        </p:nvSpPr>
        <p:spPr bwMode="auto">
          <a:xfrm rot="18440958">
            <a:off x="6160294" y="4468404"/>
            <a:ext cx="228600" cy="171450"/>
          </a:xfrm>
          <a:prstGeom prst="triangle">
            <a:avLst>
              <a:gd name="adj" fmla="val 50000"/>
            </a:avLst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350" u="sng">
              <a:latin typeface="Arial" panose="020B0604020202020204" pitchFamily="34" charset="0"/>
            </a:endParaRPr>
          </a:p>
        </p:txBody>
      </p:sp>
      <p:sp>
        <p:nvSpPr>
          <p:cNvPr id="10263" name="Text Box 23">
            <a:extLst>
              <a:ext uri="{FF2B5EF4-FFF2-40B4-BE49-F238E27FC236}">
                <a16:creationId xmlns:a16="http://schemas.microsoft.com/office/drawing/2014/main" id="{2DF66DFE-9116-4756-BD3B-DE1616CAB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8642" y="4610089"/>
            <a:ext cx="2159794" cy="69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350" i="1" dirty="0">
                <a:latin typeface="Arial" panose="020B0604020202020204" pitchFamily="34" charset="0"/>
                <a:ea typeface="華康中黑體(P)"/>
              </a:rPr>
              <a:t>3 – </a:t>
            </a:r>
            <a:r>
              <a:rPr lang="en-US" altLang="zh-TW" sz="1350" i="1" dirty="0" err="1">
                <a:latin typeface="Arial" panose="020B0604020202020204" pitchFamily="34" charset="0"/>
                <a:ea typeface="華康中黑體(P)"/>
              </a:rPr>
              <a:t>Acesso</a:t>
            </a:r>
            <a:r>
              <a:rPr lang="en-US" altLang="zh-TW" sz="1350" i="1" dirty="0">
                <a:latin typeface="Arial" panose="020B0604020202020204" pitchFamily="34" charset="0"/>
                <a:ea typeface="華康中黑體(P)"/>
              </a:rPr>
              <a:t> à </a:t>
            </a:r>
            <a:r>
              <a:rPr lang="en-US" altLang="zh-TW" sz="1350" i="1" dirty="0" err="1">
                <a:latin typeface="Arial" panose="020B0604020202020204" pitchFamily="34" charset="0"/>
                <a:ea typeface="華康中黑體(P)"/>
              </a:rPr>
              <a:t>varios</a:t>
            </a:r>
            <a:r>
              <a:rPr lang="en-US" altLang="zh-TW" sz="1350" i="1" dirty="0">
                <a:latin typeface="Arial" panose="020B0604020202020204" pitchFamily="34" charset="0"/>
                <a:ea typeface="華康中黑體(P)"/>
              </a:rPr>
              <a:t> </a:t>
            </a:r>
            <a:r>
              <a:rPr lang="en-US" altLang="zh-TW" sz="1350" i="1" dirty="0" err="1">
                <a:latin typeface="Arial" panose="020B0604020202020204" pitchFamily="34" charset="0"/>
                <a:ea typeface="華康中黑體(P)"/>
              </a:rPr>
              <a:t>serviços</a:t>
            </a:r>
            <a:r>
              <a:rPr lang="en-US" altLang="zh-TW" sz="1350" i="1" dirty="0">
                <a:latin typeface="Arial" panose="020B0604020202020204" pitchFamily="34" charset="0"/>
                <a:ea typeface="華康中黑體(P)"/>
              </a:rPr>
              <a:t> </a:t>
            </a:r>
            <a:r>
              <a:rPr lang="en-US" altLang="zh-TW" sz="1350" i="1" dirty="0" err="1">
                <a:latin typeface="Arial" panose="020B0604020202020204" pitchFamily="34" charset="0"/>
                <a:ea typeface="華康中黑體(P)"/>
              </a:rPr>
              <a:t>sem</a:t>
            </a:r>
            <a:r>
              <a:rPr lang="en-US" altLang="zh-TW" sz="1350" i="1" dirty="0">
                <a:latin typeface="Arial" panose="020B0604020202020204" pitchFamily="34" charset="0"/>
                <a:ea typeface="華康中黑體(P)"/>
              </a:rPr>
              <a:t> </a:t>
            </a:r>
            <a:r>
              <a:rPr lang="en-US" altLang="zh-TW" sz="1350" i="1" dirty="0" err="1">
                <a:latin typeface="Arial" panose="020B0604020202020204" pitchFamily="34" charset="0"/>
                <a:ea typeface="華康中黑體(P)"/>
              </a:rPr>
              <a:t>necessidade</a:t>
            </a:r>
            <a:r>
              <a:rPr lang="en-US" altLang="zh-TW" sz="1350" i="1" dirty="0">
                <a:latin typeface="Arial" panose="020B0604020202020204" pitchFamily="34" charset="0"/>
                <a:ea typeface="華康中黑體(P)"/>
              </a:rPr>
              <a:t> de </a:t>
            </a:r>
            <a:r>
              <a:rPr lang="en-US" altLang="zh-TW" sz="1350" i="1" dirty="0" err="1">
                <a:latin typeface="Arial" panose="020B0604020202020204" pitchFamily="34" charset="0"/>
                <a:ea typeface="華康中黑體(P)"/>
              </a:rPr>
              <a:t>novos</a:t>
            </a:r>
            <a:r>
              <a:rPr lang="en-US" altLang="zh-TW" sz="1350" i="1" dirty="0">
                <a:latin typeface="Arial" panose="020B0604020202020204" pitchFamily="34" charset="0"/>
                <a:ea typeface="華康中黑體(P)"/>
              </a:rPr>
              <a:t> logins</a:t>
            </a:r>
          </a:p>
        </p:txBody>
      </p:sp>
      <p:sp>
        <p:nvSpPr>
          <p:cNvPr id="10264" name="Text Box 24">
            <a:extLst>
              <a:ext uri="{FF2B5EF4-FFF2-40B4-BE49-F238E27FC236}">
                <a16:creationId xmlns:a16="http://schemas.microsoft.com/office/drawing/2014/main" id="{538346EC-6F78-4BF8-8FBB-65372D376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5659" y="2334470"/>
            <a:ext cx="1350169" cy="439064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056" tIns="34529" rIns="69056" bIns="34529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1200" b="1" dirty="0" err="1">
                <a:latin typeface="Arial" panose="020B0604020202020204" pitchFamily="34" charset="0"/>
                <a:ea typeface="華康中黑體(P)"/>
              </a:rPr>
              <a:t>Convergência</a:t>
            </a:r>
            <a:r>
              <a:rPr lang="en-US" altLang="zh-TW" sz="1200" b="1" dirty="0">
                <a:latin typeface="Arial" panose="020B0604020202020204" pitchFamily="34" charset="0"/>
                <a:ea typeface="華康中黑體(P)"/>
              </a:rPr>
              <a:t> de </a:t>
            </a:r>
            <a:r>
              <a:rPr lang="en-US" altLang="zh-TW" sz="1200" b="1" dirty="0" err="1">
                <a:latin typeface="Arial" panose="020B0604020202020204" pitchFamily="34" charset="0"/>
                <a:ea typeface="華康中黑體(P)"/>
              </a:rPr>
              <a:t>Sistemas</a:t>
            </a:r>
            <a:endParaRPr lang="en-US" altLang="zh-TW" sz="1200" b="1" dirty="0">
              <a:latin typeface="Arial" panose="020B0604020202020204" pitchFamily="34" charset="0"/>
              <a:ea typeface="華康中黑體(P)"/>
            </a:endParaRPr>
          </a:p>
        </p:txBody>
      </p:sp>
      <p:sp>
        <p:nvSpPr>
          <p:cNvPr id="10265" name="AutoShape 25">
            <a:extLst>
              <a:ext uri="{FF2B5EF4-FFF2-40B4-BE49-F238E27FC236}">
                <a16:creationId xmlns:a16="http://schemas.microsoft.com/office/drawing/2014/main" id="{2C325776-98B2-4200-A353-A20EA6F91D9F}"/>
              </a:ext>
            </a:extLst>
          </p:cNvPr>
          <p:cNvSpPr>
            <a:spLocks noChangeArrowheads="1"/>
          </p:cNvSpPr>
          <p:nvPr/>
        </p:nvSpPr>
        <p:spPr bwMode="auto">
          <a:xfrm rot="17306023">
            <a:off x="7996238" y="2849154"/>
            <a:ext cx="228600" cy="171450"/>
          </a:xfrm>
          <a:prstGeom prst="triangle">
            <a:avLst>
              <a:gd name="adj" fmla="val 50000"/>
            </a:avLst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350" u="sng">
              <a:latin typeface="Arial" panose="020B0604020202020204" pitchFamily="34" charset="0"/>
            </a:endParaRPr>
          </a:p>
        </p:txBody>
      </p:sp>
      <p:sp>
        <p:nvSpPr>
          <p:cNvPr id="10266" name="Text Box 26">
            <a:extLst>
              <a:ext uri="{FF2B5EF4-FFF2-40B4-BE49-F238E27FC236}">
                <a16:creationId xmlns:a16="http://schemas.microsoft.com/office/drawing/2014/main" id="{A8E39DAB-2EAB-43D3-8068-1F6ECD7EF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640" y="2975361"/>
            <a:ext cx="2013717" cy="69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6" tIns="34529" rIns="69056" bIns="34529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350" i="1" dirty="0">
                <a:latin typeface="Arial" panose="020B0604020202020204" pitchFamily="34" charset="0"/>
                <a:ea typeface="新細明體" panose="02020500000000000000" pitchFamily="18" charset="-120"/>
              </a:rPr>
              <a:t>5–</a:t>
            </a:r>
            <a:r>
              <a:rPr lang="en-US" altLang="zh-TW" sz="1350" i="1" dirty="0" err="1">
                <a:latin typeface="Arial" panose="020B0604020202020204" pitchFamily="34" charset="0"/>
                <a:ea typeface="新細明體" panose="02020500000000000000" pitchFamily="18" charset="-120"/>
              </a:rPr>
              <a:t>Identificação</a:t>
            </a:r>
            <a:br>
              <a:rPr lang="en-US" altLang="zh-TW" sz="1350" i="1" dirty="0">
                <a:latin typeface="Arial" panose="020B0604020202020204" pitchFamily="34" charset="0"/>
                <a:ea typeface="新細明體" panose="02020500000000000000" pitchFamily="18" charset="-120"/>
              </a:rPr>
            </a:br>
            <a:r>
              <a:rPr lang="en-US" altLang="zh-TW" sz="1350" i="1" dirty="0" err="1">
                <a:latin typeface="Arial" panose="020B0604020202020204" pitchFamily="34" charset="0"/>
                <a:ea typeface="新細明體" panose="02020500000000000000" pitchFamily="18" charset="-120"/>
              </a:rPr>
              <a:t>pró-ativa</a:t>
            </a:r>
            <a:r>
              <a:rPr lang="en-US" altLang="zh-TW" sz="1350" i="1" dirty="0">
                <a:latin typeface="Arial" panose="020B0604020202020204" pitchFamily="34" charset="0"/>
                <a:ea typeface="新細明體" panose="02020500000000000000" pitchFamily="18" charset="-120"/>
              </a:rPr>
              <a:t> das </a:t>
            </a:r>
            <a:r>
              <a:rPr lang="en-US" altLang="zh-TW" sz="1350" i="1" dirty="0" err="1">
                <a:latin typeface="Arial" panose="020B0604020202020204" pitchFamily="34" charset="0"/>
                <a:ea typeface="新細明體" panose="02020500000000000000" pitchFamily="18" charset="-120"/>
              </a:rPr>
              <a:t>necessidades</a:t>
            </a:r>
            <a:endParaRPr lang="en-US" altLang="zh-TW" sz="1350" i="1" dirty="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267" name="Rectangle 27">
            <a:extLst>
              <a:ext uri="{FF2B5EF4-FFF2-40B4-BE49-F238E27FC236}">
                <a16:creationId xmlns:a16="http://schemas.microsoft.com/office/drawing/2014/main" id="{4FB109DC-EB5D-4E28-A2CD-13473D9FAE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95600" y="908720"/>
            <a:ext cx="7666756" cy="879872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pt-BR" altLang="pt-BR" dirty="0">
                <a:latin typeface="Calibri" panose="020F0502020204030204" pitchFamily="34" charset="0"/>
                <a:cs typeface="Calibri" panose="020F0502020204030204" pitchFamily="34" charset="0"/>
              </a:rPr>
              <a:t>Níveis de Maturidade em </a:t>
            </a:r>
            <a:r>
              <a:rPr lang="pt-BR" altLang="pt-BR" dirty="0" err="1">
                <a:latin typeface="Calibri" panose="020F0502020204030204" pitchFamily="34" charset="0"/>
                <a:cs typeface="Calibri" panose="020F0502020204030204" pitchFamily="34" charset="0"/>
              </a:rPr>
              <a:t>E-gov</a:t>
            </a:r>
            <a:endParaRPr lang="pt-BR" alt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68" name="Text Box 28">
            <a:extLst>
              <a:ext uri="{FF2B5EF4-FFF2-40B4-BE49-F238E27FC236}">
                <a16:creationId xmlns:a16="http://schemas.microsoft.com/office/drawing/2014/main" id="{083C6AFC-6C8F-44AB-A852-4A2FFF53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440" y="6432889"/>
            <a:ext cx="135806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350" b="1" dirty="0">
                <a:latin typeface="Arial" panose="020B0604020202020204" pitchFamily="34" charset="0"/>
              </a:rPr>
              <a:t>Holmes (2001)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E8315BE-86DA-4FA3-A9FE-561712B90F7C}"/>
              </a:ext>
            </a:extLst>
          </p:cNvPr>
          <p:cNvSpPr txBox="1"/>
          <p:nvPr/>
        </p:nvSpPr>
        <p:spPr>
          <a:xfrm>
            <a:off x="1527283" y="4462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MODELO DE GOVERNANÇA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5040867-188C-4BAE-B988-2D67901FF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10"/>
            <a:ext cx="1797300" cy="8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86627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6427114"/>
            <a:ext cx="515175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40665" algn="l"/>
              </a:tabLst>
            </a:pPr>
            <a:r>
              <a:rPr sz="700" spc="-5" dirty="0">
                <a:latin typeface="Arial"/>
                <a:cs typeface="Arial"/>
              </a:rPr>
              <a:t>26	© 2018 </a:t>
            </a:r>
            <a:r>
              <a:rPr sz="700" spc="-10" dirty="0">
                <a:latin typeface="Arial"/>
                <a:cs typeface="Arial"/>
              </a:rPr>
              <a:t>Gartner,  Inc. </a:t>
            </a:r>
            <a:r>
              <a:rPr sz="700" spc="-5" dirty="0">
                <a:latin typeface="Arial"/>
                <a:cs typeface="Arial"/>
              </a:rPr>
              <a:t>and/or its affiliates. All rights </a:t>
            </a:r>
            <a:r>
              <a:rPr sz="700" spc="-10" dirty="0">
                <a:latin typeface="Arial"/>
                <a:cs typeface="Arial"/>
              </a:rPr>
              <a:t>reserved.  Gartner  </a:t>
            </a:r>
            <a:r>
              <a:rPr sz="700" spc="-5" dirty="0">
                <a:latin typeface="Arial"/>
                <a:cs typeface="Arial"/>
              </a:rPr>
              <a:t>is a registered trademark of </a:t>
            </a:r>
            <a:r>
              <a:rPr sz="700" spc="-10" dirty="0">
                <a:latin typeface="Arial"/>
                <a:cs typeface="Arial"/>
              </a:rPr>
              <a:t>Gartner,  Inc. </a:t>
            </a:r>
            <a:r>
              <a:rPr sz="700" spc="-5" dirty="0">
                <a:latin typeface="Arial"/>
                <a:cs typeface="Arial"/>
              </a:rPr>
              <a:t>or its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affiliates.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47763" y="252459"/>
            <a:ext cx="1020944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tx1"/>
                </a:solidFill>
                <a:latin typeface="+mn-lt"/>
              </a:rPr>
              <a:t>Mudança de Direção: </a:t>
            </a:r>
            <a:r>
              <a:rPr spc="-5" dirty="0">
                <a:solidFill>
                  <a:schemeClr val="tx1"/>
                </a:solidFill>
                <a:latin typeface="+mn-lt"/>
              </a:rPr>
              <a:t>Saindo </a:t>
            </a:r>
            <a:r>
              <a:rPr dirty="0">
                <a:solidFill>
                  <a:schemeClr val="tx1"/>
                </a:solidFill>
                <a:latin typeface="+mn-lt"/>
              </a:rPr>
              <a:t>de </a:t>
            </a:r>
            <a:r>
              <a:rPr spc="-70" dirty="0">
                <a:solidFill>
                  <a:schemeClr val="tx1"/>
                </a:solidFill>
                <a:latin typeface="+mn-lt"/>
              </a:rPr>
              <a:t>E-Gov. </a:t>
            </a:r>
            <a:r>
              <a:rPr spc="10" dirty="0">
                <a:solidFill>
                  <a:schemeClr val="tx1"/>
                </a:solidFill>
                <a:latin typeface="+mn-lt"/>
              </a:rPr>
              <a:t>para</a:t>
            </a:r>
            <a:r>
              <a:rPr spc="25" dirty="0">
                <a:solidFill>
                  <a:schemeClr val="tx1"/>
                </a:solidFill>
                <a:latin typeface="+mn-lt"/>
              </a:rPr>
              <a:t> </a:t>
            </a:r>
            <a:r>
              <a:rPr dirty="0">
                <a:solidFill>
                  <a:schemeClr val="tx1"/>
                </a:solidFill>
                <a:latin typeface="+mn-lt"/>
              </a:rPr>
              <a:t>Digital</a:t>
            </a:r>
          </a:p>
        </p:txBody>
      </p:sp>
      <p:sp>
        <p:nvSpPr>
          <p:cNvPr id="4" name="object 4"/>
          <p:cNvSpPr/>
          <p:nvPr/>
        </p:nvSpPr>
        <p:spPr>
          <a:xfrm>
            <a:off x="4057141" y="2912173"/>
            <a:ext cx="1744345" cy="597535"/>
          </a:xfrm>
          <a:custGeom>
            <a:avLst/>
            <a:gdLst/>
            <a:ahLst/>
            <a:cxnLst/>
            <a:rect l="l" t="t" r="r" b="b"/>
            <a:pathLst>
              <a:path w="1744345" h="597535">
                <a:moveTo>
                  <a:pt x="0" y="596963"/>
                </a:moveTo>
                <a:lnTo>
                  <a:pt x="1743964" y="596963"/>
                </a:lnTo>
                <a:lnTo>
                  <a:pt x="1743964" y="0"/>
                </a:lnTo>
                <a:lnTo>
                  <a:pt x="0" y="0"/>
                </a:lnTo>
                <a:lnTo>
                  <a:pt x="0" y="596963"/>
                </a:lnTo>
                <a:close/>
              </a:path>
            </a:pathLst>
          </a:custGeom>
          <a:solidFill>
            <a:srgbClr val="90C7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57141" y="3509200"/>
            <a:ext cx="1744345" cy="597535"/>
          </a:xfrm>
          <a:custGeom>
            <a:avLst/>
            <a:gdLst/>
            <a:ahLst/>
            <a:cxnLst/>
            <a:rect l="l" t="t" r="r" b="b"/>
            <a:pathLst>
              <a:path w="1744345" h="597535">
                <a:moveTo>
                  <a:pt x="0" y="596963"/>
                </a:moveTo>
                <a:lnTo>
                  <a:pt x="1743964" y="596963"/>
                </a:lnTo>
                <a:lnTo>
                  <a:pt x="1743964" y="0"/>
                </a:lnTo>
                <a:lnTo>
                  <a:pt x="0" y="0"/>
                </a:lnTo>
                <a:lnTo>
                  <a:pt x="0" y="596963"/>
                </a:lnTo>
                <a:close/>
              </a:path>
            </a:pathLst>
          </a:custGeom>
          <a:solidFill>
            <a:srgbClr val="90C7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57141" y="4106100"/>
            <a:ext cx="1744345" cy="597535"/>
          </a:xfrm>
          <a:custGeom>
            <a:avLst/>
            <a:gdLst/>
            <a:ahLst/>
            <a:cxnLst/>
            <a:rect l="l" t="t" r="r" b="b"/>
            <a:pathLst>
              <a:path w="1744345" h="597535">
                <a:moveTo>
                  <a:pt x="0" y="596963"/>
                </a:moveTo>
                <a:lnTo>
                  <a:pt x="1743964" y="596963"/>
                </a:lnTo>
                <a:lnTo>
                  <a:pt x="1743964" y="0"/>
                </a:lnTo>
                <a:lnTo>
                  <a:pt x="0" y="0"/>
                </a:lnTo>
                <a:lnTo>
                  <a:pt x="0" y="596963"/>
                </a:lnTo>
                <a:close/>
              </a:path>
            </a:pathLst>
          </a:custGeom>
          <a:solidFill>
            <a:srgbClr val="90C7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57141" y="4703000"/>
            <a:ext cx="1744345" cy="597535"/>
          </a:xfrm>
          <a:custGeom>
            <a:avLst/>
            <a:gdLst/>
            <a:ahLst/>
            <a:cxnLst/>
            <a:rect l="l" t="t" r="r" b="b"/>
            <a:pathLst>
              <a:path w="1744345" h="597535">
                <a:moveTo>
                  <a:pt x="0" y="596963"/>
                </a:moveTo>
                <a:lnTo>
                  <a:pt x="1743964" y="596963"/>
                </a:lnTo>
                <a:lnTo>
                  <a:pt x="1743964" y="0"/>
                </a:lnTo>
                <a:lnTo>
                  <a:pt x="0" y="0"/>
                </a:lnTo>
                <a:lnTo>
                  <a:pt x="0" y="596963"/>
                </a:lnTo>
                <a:close/>
              </a:path>
            </a:pathLst>
          </a:custGeom>
          <a:solidFill>
            <a:srgbClr val="90C7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57141" y="5300014"/>
            <a:ext cx="1744345" cy="597535"/>
          </a:xfrm>
          <a:custGeom>
            <a:avLst/>
            <a:gdLst/>
            <a:ahLst/>
            <a:cxnLst/>
            <a:rect l="l" t="t" r="r" b="b"/>
            <a:pathLst>
              <a:path w="1744345" h="597535">
                <a:moveTo>
                  <a:pt x="0" y="596963"/>
                </a:moveTo>
                <a:lnTo>
                  <a:pt x="1743964" y="596963"/>
                </a:lnTo>
                <a:lnTo>
                  <a:pt x="1743964" y="0"/>
                </a:lnTo>
                <a:lnTo>
                  <a:pt x="0" y="0"/>
                </a:lnTo>
                <a:lnTo>
                  <a:pt x="0" y="596963"/>
                </a:lnTo>
                <a:close/>
              </a:path>
            </a:pathLst>
          </a:custGeom>
          <a:solidFill>
            <a:srgbClr val="90C7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57141" y="2905886"/>
            <a:ext cx="0" cy="2997835"/>
          </a:xfrm>
          <a:custGeom>
            <a:avLst/>
            <a:gdLst/>
            <a:ahLst/>
            <a:cxnLst/>
            <a:rect l="l" t="t" r="r" b="b"/>
            <a:pathLst>
              <a:path h="2997835">
                <a:moveTo>
                  <a:pt x="0" y="0"/>
                </a:moveTo>
                <a:lnTo>
                  <a:pt x="0" y="299744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01105" y="2905886"/>
            <a:ext cx="0" cy="2997835"/>
          </a:xfrm>
          <a:custGeom>
            <a:avLst/>
            <a:gdLst/>
            <a:ahLst/>
            <a:cxnLst/>
            <a:rect l="l" t="t" r="r" b="b"/>
            <a:pathLst>
              <a:path h="2997835">
                <a:moveTo>
                  <a:pt x="0" y="0"/>
                </a:moveTo>
                <a:lnTo>
                  <a:pt x="0" y="299744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50791" y="2912236"/>
            <a:ext cx="1757045" cy="0"/>
          </a:xfrm>
          <a:custGeom>
            <a:avLst/>
            <a:gdLst/>
            <a:ahLst/>
            <a:cxnLst/>
            <a:rect l="l" t="t" r="r" b="b"/>
            <a:pathLst>
              <a:path w="1757045">
                <a:moveTo>
                  <a:pt x="0" y="0"/>
                </a:moveTo>
                <a:lnTo>
                  <a:pt x="175666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063491" y="2979166"/>
            <a:ext cx="173164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3240" marR="210820" indent="-3048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Transparência</a:t>
            </a:r>
            <a:r>
              <a:rPr sz="1400" spc="-1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&amp;  Abertura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57141" y="3509136"/>
            <a:ext cx="1744345" cy="597535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80010" rIns="0" bIns="0" rtlCol="0">
            <a:spAutoFit/>
          </a:bodyPr>
          <a:lstStyle/>
          <a:p>
            <a:pPr marL="441325" marR="84455" indent="-347980">
              <a:lnSpc>
                <a:spcPct val="100000"/>
              </a:lnSpc>
              <a:spcBef>
                <a:spcPts val="630"/>
              </a:spcBef>
            </a:pPr>
            <a:r>
              <a:rPr sz="1400" spc="-5" dirty="0">
                <a:latin typeface="Arial"/>
                <a:cs typeface="Arial"/>
              </a:rPr>
              <a:t>Governo como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uma  </a:t>
            </a:r>
            <a:r>
              <a:rPr sz="1400" dirty="0">
                <a:latin typeface="Arial"/>
                <a:cs typeface="Arial"/>
              </a:rPr>
              <a:t>Plataforma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57141" y="4106164"/>
            <a:ext cx="1744345" cy="59690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400" spc="-10" dirty="0">
                <a:latin typeface="Arial"/>
                <a:cs typeface="Arial"/>
              </a:rPr>
              <a:t>CDO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57141" y="4703064"/>
            <a:ext cx="1744345" cy="59690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80645" rIns="0" bIns="0" rtlCol="0">
            <a:spAutoFit/>
          </a:bodyPr>
          <a:lstStyle/>
          <a:p>
            <a:pPr marL="203200" marR="196850" indent="85090">
              <a:lnSpc>
                <a:spcPct val="100000"/>
              </a:lnSpc>
              <a:spcBef>
                <a:spcPts val="635"/>
              </a:spcBef>
            </a:pPr>
            <a:r>
              <a:rPr sz="1400" dirty="0">
                <a:latin typeface="Arial"/>
                <a:cs typeface="Arial"/>
              </a:rPr>
              <a:t>Dados Abertos  </a:t>
            </a:r>
            <a:r>
              <a:rPr sz="1400" spc="-5" dirty="0">
                <a:latin typeface="Arial"/>
                <a:cs typeface="Arial"/>
              </a:rPr>
              <a:t>Serviços</a:t>
            </a:r>
            <a:r>
              <a:rPr sz="1400" spc="-1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Abertos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57141" y="5299964"/>
            <a:ext cx="1744345" cy="597535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80645" rIns="0" bIns="0" rtlCol="0">
            <a:spAutoFit/>
          </a:bodyPr>
          <a:lstStyle/>
          <a:p>
            <a:pPr marL="83185" marR="74930" indent="161290">
              <a:lnSpc>
                <a:spcPct val="100000"/>
              </a:lnSpc>
              <a:spcBef>
                <a:spcPts val="635"/>
              </a:spcBef>
            </a:pPr>
            <a:r>
              <a:rPr sz="1400" spc="-5" dirty="0">
                <a:latin typeface="Arial"/>
                <a:cs typeface="Arial"/>
              </a:rPr>
              <a:t>No. </a:t>
            </a:r>
            <a:r>
              <a:rPr sz="1400" dirty="0">
                <a:latin typeface="Arial"/>
                <a:cs typeface="Arial"/>
              </a:rPr>
              <a:t>de </a:t>
            </a:r>
            <a:r>
              <a:rPr sz="1400" spc="-5" dirty="0">
                <a:latin typeface="Arial"/>
                <a:cs typeface="Arial"/>
              </a:rPr>
              <a:t>Serviços  </a:t>
            </a:r>
            <a:r>
              <a:rPr sz="1400" dirty="0">
                <a:latin typeface="Arial"/>
                <a:cs typeface="Arial"/>
              </a:rPr>
              <a:t>Orientados a</a:t>
            </a:r>
            <a:r>
              <a:rPr sz="1400" spc="-1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Dados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085078" y="2879483"/>
            <a:ext cx="1751964" cy="606425"/>
          </a:xfrm>
          <a:custGeom>
            <a:avLst/>
            <a:gdLst/>
            <a:ahLst/>
            <a:cxnLst/>
            <a:rect l="l" t="t" r="r" b="b"/>
            <a:pathLst>
              <a:path w="1751965" h="606425">
                <a:moveTo>
                  <a:pt x="0" y="606285"/>
                </a:moveTo>
                <a:lnTo>
                  <a:pt x="1751710" y="606285"/>
                </a:lnTo>
                <a:lnTo>
                  <a:pt x="1751710" y="0"/>
                </a:lnTo>
                <a:lnTo>
                  <a:pt x="0" y="0"/>
                </a:lnTo>
                <a:lnTo>
                  <a:pt x="0" y="606285"/>
                </a:lnTo>
                <a:close/>
              </a:path>
            </a:pathLst>
          </a:custGeom>
          <a:solidFill>
            <a:srgbClr val="EE99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85078" y="3485781"/>
            <a:ext cx="1751964" cy="606425"/>
          </a:xfrm>
          <a:custGeom>
            <a:avLst/>
            <a:gdLst/>
            <a:ahLst/>
            <a:cxnLst/>
            <a:rect l="l" t="t" r="r" b="b"/>
            <a:pathLst>
              <a:path w="1751965" h="606425">
                <a:moveTo>
                  <a:pt x="0" y="606285"/>
                </a:moveTo>
                <a:lnTo>
                  <a:pt x="1751710" y="606285"/>
                </a:lnTo>
                <a:lnTo>
                  <a:pt x="1751710" y="0"/>
                </a:lnTo>
                <a:lnTo>
                  <a:pt x="0" y="0"/>
                </a:lnTo>
                <a:lnTo>
                  <a:pt x="0" y="606285"/>
                </a:lnTo>
                <a:close/>
              </a:path>
            </a:pathLst>
          </a:custGeom>
          <a:solidFill>
            <a:srgbClr val="EE99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85078" y="4092079"/>
            <a:ext cx="1751964" cy="606425"/>
          </a:xfrm>
          <a:custGeom>
            <a:avLst/>
            <a:gdLst/>
            <a:ahLst/>
            <a:cxnLst/>
            <a:rect l="l" t="t" r="r" b="b"/>
            <a:pathLst>
              <a:path w="1751965" h="606425">
                <a:moveTo>
                  <a:pt x="0" y="606285"/>
                </a:moveTo>
                <a:lnTo>
                  <a:pt x="1751710" y="606285"/>
                </a:lnTo>
                <a:lnTo>
                  <a:pt x="1751710" y="0"/>
                </a:lnTo>
                <a:lnTo>
                  <a:pt x="0" y="0"/>
                </a:lnTo>
                <a:lnTo>
                  <a:pt x="0" y="606285"/>
                </a:lnTo>
                <a:close/>
              </a:path>
            </a:pathLst>
          </a:custGeom>
          <a:solidFill>
            <a:srgbClr val="EE99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85078" y="4698377"/>
            <a:ext cx="1751964" cy="606425"/>
          </a:xfrm>
          <a:custGeom>
            <a:avLst/>
            <a:gdLst/>
            <a:ahLst/>
            <a:cxnLst/>
            <a:rect l="l" t="t" r="r" b="b"/>
            <a:pathLst>
              <a:path w="1751965" h="606425">
                <a:moveTo>
                  <a:pt x="0" y="606285"/>
                </a:moveTo>
                <a:lnTo>
                  <a:pt x="1751710" y="606285"/>
                </a:lnTo>
                <a:lnTo>
                  <a:pt x="1751710" y="0"/>
                </a:lnTo>
                <a:lnTo>
                  <a:pt x="0" y="0"/>
                </a:lnTo>
                <a:lnTo>
                  <a:pt x="0" y="606285"/>
                </a:lnTo>
                <a:close/>
              </a:path>
            </a:pathLst>
          </a:custGeom>
          <a:solidFill>
            <a:srgbClr val="EE99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85078" y="5304650"/>
            <a:ext cx="1751964" cy="606425"/>
          </a:xfrm>
          <a:custGeom>
            <a:avLst/>
            <a:gdLst/>
            <a:ahLst/>
            <a:cxnLst/>
            <a:rect l="l" t="t" r="r" b="b"/>
            <a:pathLst>
              <a:path w="1751965" h="606425">
                <a:moveTo>
                  <a:pt x="0" y="606285"/>
                </a:moveTo>
                <a:lnTo>
                  <a:pt x="1751710" y="606285"/>
                </a:lnTo>
                <a:lnTo>
                  <a:pt x="1751710" y="0"/>
                </a:lnTo>
                <a:lnTo>
                  <a:pt x="0" y="0"/>
                </a:lnTo>
                <a:lnTo>
                  <a:pt x="0" y="606285"/>
                </a:lnTo>
                <a:close/>
              </a:path>
            </a:pathLst>
          </a:custGeom>
          <a:solidFill>
            <a:srgbClr val="EE99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85078" y="2873120"/>
            <a:ext cx="0" cy="3044190"/>
          </a:xfrm>
          <a:custGeom>
            <a:avLst/>
            <a:gdLst/>
            <a:ahLst/>
            <a:cxnLst/>
            <a:rect l="l" t="t" r="r" b="b"/>
            <a:pathLst>
              <a:path h="3044190">
                <a:moveTo>
                  <a:pt x="0" y="0"/>
                </a:moveTo>
                <a:lnTo>
                  <a:pt x="0" y="30441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836789" y="2873120"/>
            <a:ext cx="0" cy="3044190"/>
          </a:xfrm>
          <a:custGeom>
            <a:avLst/>
            <a:gdLst/>
            <a:ahLst/>
            <a:cxnLst/>
            <a:rect l="l" t="t" r="r" b="b"/>
            <a:pathLst>
              <a:path h="3044190">
                <a:moveTo>
                  <a:pt x="0" y="0"/>
                </a:moveTo>
                <a:lnTo>
                  <a:pt x="0" y="30441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085078" y="2897377"/>
            <a:ext cx="1751964" cy="588645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Times New Roman"/>
              <a:cs typeface="Times New Roman"/>
            </a:endParaRPr>
          </a:p>
          <a:p>
            <a:pPr marL="57150">
              <a:lnSpc>
                <a:spcPct val="100000"/>
              </a:lnSpc>
            </a:pPr>
            <a:r>
              <a:rPr sz="1400" spc="-25" dirty="0">
                <a:latin typeface="Arial"/>
                <a:cs typeface="Arial"/>
              </a:rPr>
              <a:t>Valor </a:t>
            </a:r>
            <a:r>
              <a:rPr sz="1400" dirty="0">
                <a:latin typeface="Arial"/>
                <a:cs typeface="Arial"/>
              </a:rPr>
              <a:t>do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Constituinte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85078" y="3485769"/>
            <a:ext cx="1751964" cy="606425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85090" rIns="0" bIns="0" rtlCol="0">
            <a:spAutoFit/>
          </a:bodyPr>
          <a:lstStyle/>
          <a:p>
            <a:pPr marL="243204" marR="234950" indent="138430">
              <a:lnSpc>
                <a:spcPct val="100000"/>
              </a:lnSpc>
              <a:spcBef>
                <a:spcPts val="670"/>
              </a:spcBef>
            </a:pPr>
            <a:r>
              <a:rPr sz="1400" dirty="0">
                <a:latin typeface="Arial"/>
                <a:cs typeface="Arial"/>
              </a:rPr>
              <a:t>Canais </a:t>
            </a:r>
            <a:r>
              <a:rPr sz="1400" spc="-5" dirty="0">
                <a:latin typeface="Arial"/>
                <a:cs typeface="Arial"/>
              </a:rPr>
              <a:t>Não-  </a:t>
            </a:r>
            <a:r>
              <a:rPr sz="1400" dirty="0">
                <a:latin typeface="Arial"/>
                <a:cs typeface="Arial"/>
              </a:rPr>
              <a:t>go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dirty="0">
                <a:latin typeface="Arial"/>
                <a:cs typeface="Arial"/>
              </a:rPr>
              <a:t>erna</a:t>
            </a:r>
            <a:r>
              <a:rPr sz="1400" spc="-10" dirty="0">
                <a:latin typeface="Arial"/>
                <a:cs typeface="Arial"/>
              </a:rPr>
              <a:t>m</a:t>
            </a:r>
            <a:r>
              <a:rPr sz="1400" dirty="0">
                <a:latin typeface="Arial"/>
                <a:cs typeface="Arial"/>
              </a:rPr>
              <a:t>entais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085078" y="4092066"/>
            <a:ext cx="1751964" cy="606425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850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0"/>
              </a:spcBef>
            </a:pPr>
            <a:r>
              <a:rPr sz="1400" dirty="0">
                <a:latin typeface="Arial"/>
                <a:cs typeface="Arial"/>
              </a:rPr>
              <a:t>Unidades</a:t>
            </a:r>
            <a:r>
              <a:rPr sz="1400" spc="-1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de</a:t>
            </a:r>
            <a:endParaRPr sz="14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Negócio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085078" y="4698365"/>
            <a:ext cx="1751964" cy="606425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85090" rIns="0" bIns="0" rtlCol="0">
            <a:spAutoFit/>
          </a:bodyPr>
          <a:lstStyle/>
          <a:p>
            <a:pPr marL="613410" marR="266065" indent="-338455">
              <a:lnSpc>
                <a:spcPct val="100000"/>
              </a:lnSpc>
              <a:spcBef>
                <a:spcPts val="670"/>
              </a:spcBef>
            </a:pPr>
            <a:r>
              <a:rPr sz="1400" spc="-5" dirty="0">
                <a:latin typeface="Arial"/>
                <a:cs typeface="Arial"/>
              </a:rPr>
              <a:t>Qualquer</a:t>
            </a:r>
            <a:r>
              <a:rPr sz="1400" spc="-1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Dado  </a:t>
            </a:r>
            <a:r>
              <a:rPr sz="1400" dirty="0">
                <a:latin typeface="Arial"/>
                <a:cs typeface="Arial"/>
              </a:rPr>
              <a:t>Aberto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85078" y="5304663"/>
            <a:ext cx="1751964" cy="606425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8509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670"/>
              </a:spcBef>
            </a:pPr>
            <a:r>
              <a:rPr sz="1400" spc="-5" dirty="0">
                <a:latin typeface="Arial"/>
                <a:cs typeface="Arial"/>
              </a:rPr>
              <a:t>No. de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Serviços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Orientados a</a:t>
            </a:r>
            <a:r>
              <a:rPr sz="1400" spc="-1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Dados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103743" y="2912173"/>
            <a:ext cx="80645" cy="597535"/>
          </a:xfrm>
          <a:custGeom>
            <a:avLst/>
            <a:gdLst/>
            <a:ahLst/>
            <a:cxnLst/>
            <a:rect l="l" t="t" r="r" b="b"/>
            <a:pathLst>
              <a:path w="80645" h="597535">
                <a:moveTo>
                  <a:pt x="0" y="596963"/>
                </a:moveTo>
                <a:lnTo>
                  <a:pt x="80136" y="596963"/>
                </a:lnTo>
                <a:lnTo>
                  <a:pt x="80136" y="0"/>
                </a:lnTo>
                <a:lnTo>
                  <a:pt x="0" y="0"/>
                </a:lnTo>
                <a:lnTo>
                  <a:pt x="0" y="596963"/>
                </a:lnTo>
                <a:close/>
              </a:path>
            </a:pathLst>
          </a:custGeom>
          <a:solidFill>
            <a:srgbClr val="FCCF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03743" y="3509200"/>
            <a:ext cx="80645" cy="597535"/>
          </a:xfrm>
          <a:custGeom>
            <a:avLst/>
            <a:gdLst/>
            <a:ahLst/>
            <a:cxnLst/>
            <a:rect l="l" t="t" r="r" b="b"/>
            <a:pathLst>
              <a:path w="80645" h="597535">
                <a:moveTo>
                  <a:pt x="0" y="596963"/>
                </a:moveTo>
                <a:lnTo>
                  <a:pt x="80136" y="596963"/>
                </a:lnTo>
                <a:lnTo>
                  <a:pt x="80136" y="0"/>
                </a:lnTo>
                <a:lnTo>
                  <a:pt x="0" y="0"/>
                </a:lnTo>
                <a:lnTo>
                  <a:pt x="0" y="596963"/>
                </a:lnTo>
                <a:close/>
              </a:path>
            </a:pathLst>
          </a:custGeom>
          <a:solidFill>
            <a:srgbClr val="FCCF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03743" y="4106100"/>
            <a:ext cx="80645" cy="597535"/>
          </a:xfrm>
          <a:custGeom>
            <a:avLst/>
            <a:gdLst/>
            <a:ahLst/>
            <a:cxnLst/>
            <a:rect l="l" t="t" r="r" b="b"/>
            <a:pathLst>
              <a:path w="80645" h="597535">
                <a:moveTo>
                  <a:pt x="0" y="596963"/>
                </a:moveTo>
                <a:lnTo>
                  <a:pt x="80136" y="596963"/>
                </a:lnTo>
                <a:lnTo>
                  <a:pt x="80136" y="0"/>
                </a:lnTo>
                <a:lnTo>
                  <a:pt x="0" y="0"/>
                </a:lnTo>
                <a:lnTo>
                  <a:pt x="0" y="596963"/>
                </a:lnTo>
                <a:close/>
              </a:path>
            </a:pathLst>
          </a:custGeom>
          <a:solidFill>
            <a:srgbClr val="FCCF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03743" y="4703000"/>
            <a:ext cx="80645" cy="597535"/>
          </a:xfrm>
          <a:custGeom>
            <a:avLst/>
            <a:gdLst/>
            <a:ahLst/>
            <a:cxnLst/>
            <a:rect l="l" t="t" r="r" b="b"/>
            <a:pathLst>
              <a:path w="80645" h="597535">
                <a:moveTo>
                  <a:pt x="0" y="596963"/>
                </a:moveTo>
                <a:lnTo>
                  <a:pt x="80136" y="596963"/>
                </a:lnTo>
                <a:lnTo>
                  <a:pt x="80136" y="0"/>
                </a:lnTo>
                <a:lnTo>
                  <a:pt x="0" y="0"/>
                </a:lnTo>
                <a:lnTo>
                  <a:pt x="0" y="596963"/>
                </a:lnTo>
                <a:close/>
              </a:path>
            </a:pathLst>
          </a:custGeom>
          <a:solidFill>
            <a:srgbClr val="FCCF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103743" y="5300014"/>
            <a:ext cx="1659889" cy="597535"/>
          </a:xfrm>
          <a:custGeom>
            <a:avLst/>
            <a:gdLst/>
            <a:ahLst/>
            <a:cxnLst/>
            <a:rect l="l" t="t" r="r" b="b"/>
            <a:pathLst>
              <a:path w="1659890" h="597535">
                <a:moveTo>
                  <a:pt x="0" y="596963"/>
                </a:moveTo>
                <a:lnTo>
                  <a:pt x="1659889" y="596963"/>
                </a:lnTo>
                <a:lnTo>
                  <a:pt x="1659889" y="0"/>
                </a:lnTo>
                <a:lnTo>
                  <a:pt x="0" y="0"/>
                </a:lnTo>
                <a:lnTo>
                  <a:pt x="0" y="596963"/>
                </a:lnTo>
                <a:close/>
              </a:path>
            </a:pathLst>
          </a:custGeom>
          <a:solidFill>
            <a:srgbClr val="FCCF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097393" y="3502786"/>
            <a:ext cx="86995" cy="12700"/>
          </a:xfrm>
          <a:custGeom>
            <a:avLst/>
            <a:gdLst/>
            <a:ahLst/>
            <a:cxnLst/>
            <a:rect l="l" t="t" r="r" b="b"/>
            <a:pathLst>
              <a:path w="86995" h="12700">
                <a:moveTo>
                  <a:pt x="0" y="12700"/>
                </a:moveTo>
                <a:lnTo>
                  <a:pt x="86486" y="12700"/>
                </a:lnTo>
                <a:lnTo>
                  <a:pt x="8648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97393" y="4099814"/>
            <a:ext cx="86995" cy="12700"/>
          </a:xfrm>
          <a:custGeom>
            <a:avLst/>
            <a:gdLst/>
            <a:ahLst/>
            <a:cxnLst/>
            <a:rect l="l" t="t" r="r" b="b"/>
            <a:pathLst>
              <a:path w="86995" h="12700">
                <a:moveTo>
                  <a:pt x="0" y="12700"/>
                </a:moveTo>
                <a:lnTo>
                  <a:pt x="86486" y="12700"/>
                </a:lnTo>
                <a:lnTo>
                  <a:pt x="8648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97393" y="4696714"/>
            <a:ext cx="86995" cy="12700"/>
          </a:xfrm>
          <a:custGeom>
            <a:avLst/>
            <a:gdLst/>
            <a:ahLst/>
            <a:cxnLst/>
            <a:rect l="l" t="t" r="r" b="b"/>
            <a:pathLst>
              <a:path w="86995" h="12700">
                <a:moveTo>
                  <a:pt x="0" y="12700"/>
                </a:moveTo>
                <a:lnTo>
                  <a:pt x="86486" y="12700"/>
                </a:lnTo>
                <a:lnTo>
                  <a:pt x="8648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097393" y="5293614"/>
            <a:ext cx="86995" cy="12700"/>
          </a:xfrm>
          <a:custGeom>
            <a:avLst/>
            <a:gdLst/>
            <a:ahLst/>
            <a:cxnLst/>
            <a:rect l="l" t="t" r="r" b="b"/>
            <a:pathLst>
              <a:path w="86995" h="12700">
                <a:moveTo>
                  <a:pt x="0" y="12700"/>
                </a:moveTo>
                <a:lnTo>
                  <a:pt x="86486" y="12700"/>
                </a:lnTo>
                <a:lnTo>
                  <a:pt x="8648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103743" y="2905886"/>
            <a:ext cx="0" cy="2997835"/>
          </a:xfrm>
          <a:custGeom>
            <a:avLst/>
            <a:gdLst/>
            <a:ahLst/>
            <a:cxnLst/>
            <a:rect l="l" t="t" r="r" b="b"/>
            <a:pathLst>
              <a:path h="2997835">
                <a:moveTo>
                  <a:pt x="0" y="0"/>
                </a:moveTo>
                <a:lnTo>
                  <a:pt x="0" y="299744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763632" y="5608320"/>
            <a:ext cx="0" cy="295275"/>
          </a:xfrm>
          <a:custGeom>
            <a:avLst/>
            <a:gdLst/>
            <a:ahLst/>
            <a:cxnLst/>
            <a:rect l="l" t="t" r="r" b="b"/>
            <a:pathLst>
              <a:path h="295275">
                <a:moveTo>
                  <a:pt x="0" y="0"/>
                </a:moveTo>
                <a:lnTo>
                  <a:pt x="0" y="29500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097393" y="2912236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486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097393" y="5896978"/>
            <a:ext cx="1672589" cy="0"/>
          </a:xfrm>
          <a:custGeom>
            <a:avLst/>
            <a:gdLst/>
            <a:ahLst/>
            <a:cxnLst/>
            <a:rect l="l" t="t" r="r" b="b"/>
            <a:pathLst>
              <a:path w="1672590">
                <a:moveTo>
                  <a:pt x="0" y="0"/>
                </a:moveTo>
                <a:lnTo>
                  <a:pt x="167258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085069" y="5608320"/>
            <a:ext cx="0" cy="295275"/>
          </a:xfrm>
          <a:custGeom>
            <a:avLst/>
            <a:gdLst/>
            <a:ahLst/>
            <a:cxnLst/>
            <a:rect l="l" t="t" r="r" b="b"/>
            <a:pathLst>
              <a:path h="295275">
                <a:moveTo>
                  <a:pt x="0" y="0"/>
                </a:moveTo>
                <a:lnTo>
                  <a:pt x="0" y="29500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744959" y="5608320"/>
            <a:ext cx="0" cy="295275"/>
          </a:xfrm>
          <a:custGeom>
            <a:avLst/>
            <a:gdLst/>
            <a:ahLst/>
            <a:cxnLst/>
            <a:rect l="l" t="t" r="r" b="b"/>
            <a:pathLst>
              <a:path h="295275">
                <a:moveTo>
                  <a:pt x="0" y="0"/>
                </a:moveTo>
                <a:lnTo>
                  <a:pt x="0" y="29500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078719" y="5890628"/>
            <a:ext cx="1672589" cy="12700"/>
          </a:xfrm>
          <a:custGeom>
            <a:avLst/>
            <a:gdLst/>
            <a:ahLst/>
            <a:cxnLst/>
            <a:rect l="l" t="t" r="r" b="b"/>
            <a:pathLst>
              <a:path w="1672590" h="12700">
                <a:moveTo>
                  <a:pt x="0" y="12699"/>
                </a:moveTo>
                <a:lnTo>
                  <a:pt x="1672589" y="12699"/>
                </a:lnTo>
                <a:lnTo>
                  <a:pt x="1672589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8584818" y="5580989"/>
            <a:ext cx="31540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89455" algn="l"/>
              </a:tabLst>
            </a:pP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"</a:t>
            </a:r>
            <a:r>
              <a:rPr sz="1400" dirty="0">
                <a:latin typeface="Arial"/>
                <a:cs typeface="Arial"/>
              </a:rPr>
              <a:t>Coisas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"	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Serviços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35227" y="3085845"/>
            <a:ext cx="11772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00529B"/>
                </a:solidFill>
                <a:latin typeface="Arial"/>
                <a:cs typeface="Arial"/>
              </a:rPr>
              <a:t>Foco de</a:t>
            </a:r>
            <a:r>
              <a:rPr sz="1400" b="1" spc="-110" dirty="0">
                <a:solidFill>
                  <a:srgbClr val="00529B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529B"/>
                </a:solidFill>
                <a:latin typeface="Arial"/>
                <a:cs typeface="Arial"/>
              </a:rPr>
              <a:t>valor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70408" y="3683000"/>
            <a:ext cx="16414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529B"/>
                </a:solidFill>
                <a:latin typeface="Arial"/>
                <a:cs typeface="Arial"/>
              </a:rPr>
              <a:t>Estratégia </a:t>
            </a:r>
            <a:r>
              <a:rPr sz="1400" b="1" spc="-5" dirty="0">
                <a:solidFill>
                  <a:srgbClr val="00529B"/>
                </a:solidFill>
                <a:latin typeface="Arial"/>
                <a:cs typeface="Arial"/>
              </a:rPr>
              <a:t>de</a:t>
            </a:r>
            <a:r>
              <a:rPr sz="1400" b="1" spc="-155" dirty="0">
                <a:solidFill>
                  <a:srgbClr val="00529B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529B"/>
                </a:solidFill>
                <a:latin typeface="Arial"/>
                <a:cs typeface="Arial"/>
              </a:rPr>
              <a:t>canal</a:t>
            </a:r>
            <a:endParaRPr sz="14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246124" y="4280153"/>
            <a:ext cx="8667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00529B"/>
                </a:solidFill>
                <a:latin typeface="Arial"/>
                <a:cs typeface="Arial"/>
              </a:rPr>
              <a:t>Liderança</a:t>
            </a:r>
            <a:endParaRPr sz="14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35355" y="4877180"/>
            <a:ext cx="16776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00529B"/>
                </a:solidFill>
                <a:latin typeface="Arial"/>
                <a:cs typeface="Arial"/>
              </a:rPr>
              <a:t>Foco de</a:t>
            </a:r>
            <a:r>
              <a:rPr sz="1400" b="1" spc="-100" dirty="0">
                <a:solidFill>
                  <a:srgbClr val="00529B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00529B"/>
                </a:solidFill>
                <a:latin typeface="Arial"/>
                <a:cs typeface="Arial"/>
              </a:rPr>
              <a:t>Tecnologia</a:t>
            </a:r>
            <a:endParaRPr sz="14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16355" y="5474309"/>
            <a:ext cx="12966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529B"/>
                </a:solidFill>
                <a:latin typeface="Arial"/>
                <a:cs typeface="Arial"/>
              </a:rPr>
              <a:t>Métricas</a:t>
            </a:r>
            <a:r>
              <a:rPr sz="1400" b="1" spc="-130" dirty="0">
                <a:solidFill>
                  <a:srgbClr val="00529B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529B"/>
                </a:solidFill>
                <a:latin typeface="Arial"/>
                <a:cs typeface="Arial"/>
              </a:rPr>
              <a:t>chave</a:t>
            </a:r>
            <a:endParaRPr sz="14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634610" y="1633854"/>
            <a:ext cx="6724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5" dirty="0">
                <a:solidFill>
                  <a:srgbClr val="00294E"/>
                </a:solidFill>
                <a:latin typeface="Arial"/>
                <a:cs typeface="Arial"/>
              </a:rPr>
              <a:t>A</a:t>
            </a:r>
            <a:r>
              <a:rPr sz="1600" b="1" spc="-5" dirty="0">
                <a:solidFill>
                  <a:srgbClr val="00294E"/>
                </a:solidFill>
                <a:latin typeface="Arial"/>
                <a:cs typeface="Arial"/>
              </a:rPr>
              <a:t>berto</a:t>
            </a:r>
            <a:endParaRPr sz="16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129273" y="1544523"/>
            <a:ext cx="16008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00294E"/>
                </a:solidFill>
                <a:latin typeface="Arial"/>
                <a:cs typeface="Arial"/>
              </a:rPr>
              <a:t>Ce</a:t>
            </a:r>
            <a:r>
              <a:rPr sz="1600" b="1" spc="-15" dirty="0">
                <a:solidFill>
                  <a:srgbClr val="00294E"/>
                </a:solidFill>
                <a:latin typeface="Arial"/>
                <a:cs typeface="Arial"/>
              </a:rPr>
              <a:t>n</a:t>
            </a:r>
            <a:r>
              <a:rPr sz="1600" b="1" spc="-5" dirty="0">
                <a:solidFill>
                  <a:srgbClr val="00294E"/>
                </a:solidFill>
                <a:latin typeface="Arial"/>
                <a:cs typeface="Arial"/>
              </a:rPr>
              <a:t>tra</a:t>
            </a:r>
            <a:r>
              <a:rPr sz="1600" b="1" spc="-15" dirty="0">
                <a:solidFill>
                  <a:srgbClr val="00294E"/>
                </a:solidFill>
                <a:latin typeface="Arial"/>
                <a:cs typeface="Arial"/>
              </a:rPr>
              <a:t>d</a:t>
            </a:r>
            <a:r>
              <a:rPr sz="1600" b="1" spc="-10" dirty="0">
                <a:solidFill>
                  <a:srgbClr val="00294E"/>
                </a:solidFill>
                <a:latin typeface="Arial"/>
                <a:cs typeface="Arial"/>
              </a:rPr>
              <a:t>o-</a:t>
            </a:r>
            <a:r>
              <a:rPr sz="1600" b="1" spc="-5" dirty="0">
                <a:solidFill>
                  <a:srgbClr val="00294E"/>
                </a:solidFill>
                <a:latin typeface="Arial"/>
                <a:cs typeface="Arial"/>
              </a:rPr>
              <a:t>Da</a:t>
            </a:r>
            <a:r>
              <a:rPr sz="1600" b="1" spc="-15" dirty="0">
                <a:solidFill>
                  <a:srgbClr val="00294E"/>
                </a:solidFill>
                <a:latin typeface="Arial"/>
                <a:cs typeface="Arial"/>
              </a:rPr>
              <a:t>d</a:t>
            </a:r>
            <a:r>
              <a:rPr sz="1600" b="1" spc="-5" dirty="0">
                <a:solidFill>
                  <a:srgbClr val="00294E"/>
                </a:solidFill>
                <a:latin typeface="Arial"/>
                <a:cs typeface="Arial"/>
              </a:rPr>
              <a:t>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114792" y="1259839"/>
            <a:ext cx="1543685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461645" marR="5080" indent="-449580">
              <a:lnSpc>
                <a:spcPts val="1730"/>
              </a:lnSpc>
              <a:spcBef>
                <a:spcPts val="310"/>
              </a:spcBef>
            </a:pPr>
            <a:r>
              <a:rPr sz="1600" b="1" spc="-5" dirty="0">
                <a:solidFill>
                  <a:srgbClr val="00294E"/>
                </a:solidFill>
                <a:latin typeface="Arial"/>
                <a:cs typeface="Arial"/>
              </a:rPr>
              <a:t>Co</a:t>
            </a:r>
            <a:r>
              <a:rPr sz="1600" b="1" spc="-15" dirty="0">
                <a:solidFill>
                  <a:srgbClr val="00294E"/>
                </a:solidFill>
                <a:latin typeface="Arial"/>
                <a:cs typeface="Arial"/>
              </a:rPr>
              <a:t>m</a:t>
            </a:r>
            <a:r>
              <a:rPr sz="1600" b="1" spc="-5" dirty="0">
                <a:solidFill>
                  <a:srgbClr val="00294E"/>
                </a:solidFill>
                <a:latin typeface="Arial"/>
                <a:cs typeface="Arial"/>
              </a:rPr>
              <a:t>ple</a:t>
            </a:r>
            <a:r>
              <a:rPr sz="1600" b="1" spc="-15" dirty="0">
                <a:solidFill>
                  <a:srgbClr val="00294E"/>
                </a:solidFill>
                <a:latin typeface="Arial"/>
                <a:cs typeface="Arial"/>
              </a:rPr>
              <a:t>t</a:t>
            </a:r>
            <a:r>
              <a:rPr sz="1600" b="1" spc="-5" dirty="0">
                <a:solidFill>
                  <a:srgbClr val="00294E"/>
                </a:solidFill>
                <a:latin typeface="Arial"/>
                <a:cs typeface="Arial"/>
              </a:rPr>
              <a:t>amen</a:t>
            </a:r>
            <a:r>
              <a:rPr sz="1600" b="1" spc="-15" dirty="0">
                <a:solidFill>
                  <a:srgbClr val="00294E"/>
                </a:solidFill>
                <a:latin typeface="Arial"/>
                <a:cs typeface="Arial"/>
              </a:rPr>
              <a:t>t</a:t>
            </a:r>
            <a:r>
              <a:rPr sz="1600" b="1" spc="-5" dirty="0">
                <a:solidFill>
                  <a:srgbClr val="00294E"/>
                </a:solidFill>
                <a:latin typeface="Arial"/>
                <a:cs typeface="Arial"/>
              </a:rPr>
              <a:t>e  Digital</a:t>
            </a:r>
            <a:endParaRPr sz="16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0312400" y="1157097"/>
            <a:ext cx="11912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30" dirty="0">
                <a:solidFill>
                  <a:srgbClr val="00294E"/>
                </a:solidFill>
                <a:latin typeface="Arial"/>
                <a:cs typeface="Arial"/>
              </a:rPr>
              <a:t>T</a:t>
            </a:r>
            <a:r>
              <a:rPr sz="1600" b="1" spc="-5" dirty="0">
                <a:solidFill>
                  <a:srgbClr val="00294E"/>
                </a:solidFill>
                <a:latin typeface="Arial"/>
                <a:cs typeface="Arial"/>
              </a:rPr>
              <a:t>ecn</a:t>
            </a:r>
            <a:r>
              <a:rPr sz="1600" b="1" spc="-10" dirty="0">
                <a:solidFill>
                  <a:srgbClr val="00294E"/>
                </a:solidFill>
                <a:latin typeface="Arial"/>
                <a:cs typeface="Arial"/>
              </a:rPr>
              <a:t>o</a:t>
            </a:r>
            <a:r>
              <a:rPr sz="1600" b="1" spc="-5" dirty="0">
                <a:solidFill>
                  <a:srgbClr val="00294E"/>
                </a:solidFill>
                <a:latin typeface="Arial"/>
                <a:cs typeface="Arial"/>
              </a:rPr>
              <a:t>lo</a:t>
            </a:r>
            <a:r>
              <a:rPr sz="1600" b="1" spc="-15" dirty="0">
                <a:solidFill>
                  <a:srgbClr val="00294E"/>
                </a:solidFill>
                <a:latin typeface="Arial"/>
                <a:cs typeface="Arial"/>
              </a:rPr>
              <a:t>g</a:t>
            </a:r>
            <a:r>
              <a:rPr sz="1600" b="1" spc="-5" dirty="0">
                <a:solidFill>
                  <a:srgbClr val="00294E"/>
                </a:solidFill>
                <a:latin typeface="Arial"/>
                <a:cs typeface="Arial"/>
              </a:rPr>
              <a:t>ias</a:t>
            </a:r>
            <a:endParaRPr sz="16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332211" y="1376552"/>
            <a:ext cx="11499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00294E"/>
                </a:solidFill>
                <a:latin typeface="Arial"/>
                <a:cs typeface="Arial"/>
              </a:rPr>
              <a:t>In</a:t>
            </a:r>
            <a:r>
              <a:rPr sz="1600" b="1" spc="-15" dirty="0">
                <a:solidFill>
                  <a:srgbClr val="00294E"/>
                </a:solidFill>
                <a:latin typeface="Arial"/>
                <a:cs typeface="Arial"/>
              </a:rPr>
              <a:t>t</a:t>
            </a:r>
            <a:r>
              <a:rPr sz="1600" b="1" spc="-5" dirty="0">
                <a:solidFill>
                  <a:srgbClr val="00294E"/>
                </a:solidFill>
                <a:latin typeface="Arial"/>
                <a:cs typeface="Arial"/>
              </a:rPr>
              <a:t>eligen</a:t>
            </a:r>
            <a:r>
              <a:rPr sz="1600" b="1" spc="-15" dirty="0">
                <a:solidFill>
                  <a:srgbClr val="00294E"/>
                </a:solidFill>
                <a:latin typeface="Arial"/>
                <a:cs typeface="Arial"/>
              </a:rPr>
              <a:t>t</a:t>
            </a:r>
            <a:r>
              <a:rPr sz="1600" b="1" spc="-5" dirty="0">
                <a:solidFill>
                  <a:srgbClr val="00294E"/>
                </a:solidFill>
                <a:latin typeface="Arial"/>
                <a:cs typeface="Arial"/>
              </a:rPr>
              <a:t>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684145" y="1722882"/>
            <a:ext cx="6578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00294E"/>
                </a:solidFill>
                <a:latin typeface="Arial"/>
                <a:cs typeface="Arial"/>
              </a:rPr>
              <a:t>E</a:t>
            </a:r>
            <a:r>
              <a:rPr sz="1600" b="1" spc="-10" dirty="0">
                <a:solidFill>
                  <a:srgbClr val="00294E"/>
                </a:solidFill>
                <a:latin typeface="Arial"/>
                <a:cs typeface="Arial"/>
              </a:rPr>
              <a:t>-</a:t>
            </a:r>
            <a:r>
              <a:rPr sz="1600" b="1" spc="-15" dirty="0">
                <a:solidFill>
                  <a:srgbClr val="00294E"/>
                </a:solidFill>
                <a:latin typeface="Arial"/>
                <a:cs typeface="Arial"/>
              </a:rPr>
              <a:t>G</a:t>
            </a:r>
            <a:r>
              <a:rPr sz="1600" b="1" spc="-5" dirty="0">
                <a:solidFill>
                  <a:srgbClr val="00294E"/>
                </a:solidFill>
                <a:latin typeface="Arial"/>
                <a:cs typeface="Arial"/>
              </a:rPr>
              <a:t>o</a:t>
            </a:r>
            <a:r>
              <a:rPr sz="1600" b="1" spc="-165" dirty="0">
                <a:solidFill>
                  <a:srgbClr val="00294E"/>
                </a:solidFill>
                <a:latin typeface="Arial"/>
                <a:cs typeface="Arial"/>
              </a:rPr>
              <a:t>v</a:t>
            </a:r>
            <a:r>
              <a:rPr sz="1600" b="1" spc="-5" dirty="0">
                <a:solidFill>
                  <a:srgbClr val="00294E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141215" y="2440177"/>
            <a:ext cx="1659889" cy="457200"/>
          </a:xfrm>
          <a:custGeom>
            <a:avLst/>
            <a:gdLst/>
            <a:ahLst/>
            <a:cxnLst/>
            <a:rect l="l" t="t" r="r" b="b"/>
            <a:pathLst>
              <a:path w="1659889" h="457200">
                <a:moveTo>
                  <a:pt x="0" y="457200"/>
                </a:moveTo>
                <a:lnTo>
                  <a:pt x="1659889" y="457200"/>
                </a:lnTo>
                <a:lnTo>
                  <a:pt x="1659889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46A2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141215" y="2433827"/>
            <a:ext cx="0" cy="469900"/>
          </a:xfrm>
          <a:custGeom>
            <a:avLst/>
            <a:gdLst/>
            <a:ahLst/>
            <a:cxnLst/>
            <a:rect l="l" t="t" r="r" b="b"/>
            <a:pathLst>
              <a:path h="469900">
                <a:moveTo>
                  <a:pt x="0" y="0"/>
                </a:moveTo>
                <a:lnTo>
                  <a:pt x="0" y="4699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801105" y="2433827"/>
            <a:ext cx="0" cy="469900"/>
          </a:xfrm>
          <a:custGeom>
            <a:avLst/>
            <a:gdLst/>
            <a:ahLst/>
            <a:cxnLst/>
            <a:rect l="l" t="t" r="r" b="b"/>
            <a:pathLst>
              <a:path h="469900">
                <a:moveTo>
                  <a:pt x="0" y="0"/>
                </a:moveTo>
                <a:lnTo>
                  <a:pt x="0" y="4699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134865" y="2433827"/>
            <a:ext cx="1672589" cy="12700"/>
          </a:xfrm>
          <a:custGeom>
            <a:avLst/>
            <a:gdLst/>
            <a:ahLst/>
            <a:cxnLst/>
            <a:rect l="l" t="t" r="r" b="b"/>
            <a:pathLst>
              <a:path w="1672589" h="12700">
                <a:moveTo>
                  <a:pt x="0" y="12700"/>
                </a:moveTo>
                <a:lnTo>
                  <a:pt x="1672589" y="12700"/>
                </a:lnTo>
                <a:lnTo>
                  <a:pt x="167258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134865" y="2897377"/>
            <a:ext cx="1672589" cy="0"/>
          </a:xfrm>
          <a:custGeom>
            <a:avLst/>
            <a:gdLst/>
            <a:ahLst/>
            <a:cxnLst/>
            <a:rect l="l" t="t" r="r" b="b"/>
            <a:pathLst>
              <a:path w="1672589">
                <a:moveTo>
                  <a:pt x="0" y="0"/>
                </a:moveTo>
                <a:lnTo>
                  <a:pt x="167258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4147565" y="2543936"/>
            <a:ext cx="164718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Desenvolvimento</a:t>
            </a:r>
            <a:endParaRPr sz="1400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122542" y="2348738"/>
            <a:ext cx="1659889" cy="548640"/>
          </a:xfrm>
          <a:custGeom>
            <a:avLst/>
            <a:gdLst/>
            <a:ahLst/>
            <a:cxnLst/>
            <a:rect l="l" t="t" r="r" b="b"/>
            <a:pathLst>
              <a:path w="1659890" h="548639">
                <a:moveTo>
                  <a:pt x="0" y="548639"/>
                </a:moveTo>
                <a:lnTo>
                  <a:pt x="1659889" y="548639"/>
                </a:lnTo>
                <a:lnTo>
                  <a:pt x="1659889" y="0"/>
                </a:lnTo>
                <a:lnTo>
                  <a:pt x="0" y="0"/>
                </a:lnTo>
                <a:lnTo>
                  <a:pt x="0" y="548639"/>
                </a:lnTo>
                <a:close/>
              </a:path>
            </a:pathLst>
          </a:custGeom>
          <a:solidFill>
            <a:srgbClr val="E454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122542" y="2342388"/>
            <a:ext cx="0" cy="561340"/>
          </a:xfrm>
          <a:custGeom>
            <a:avLst/>
            <a:gdLst/>
            <a:ahLst/>
            <a:cxnLst/>
            <a:rect l="l" t="t" r="r" b="b"/>
            <a:pathLst>
              <a:path h="561339">
                <a:moveTo>
                  <a:pt x="0" y="0"/>
                </a:moveTo>
                <a:lnTo>
                  <a:pt x="0" y="56133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782432" y="2342388"/>
            <a:ext cx="0" cy="561340"/>
          </a:xfrm>
          <a:custGeom>
            <a:avLst/>
            <a:gdLst/>
            <a:ahLst/>
            <a:cxnLst/>
            <a:rect l="l" t="t" r="r" b="b"/>
            <a:pathLst>
              <a:path h="561339">
                <a:moveTo>
                  <a:pt x="0" y="0"/>
                </a:moveTo>
                <a:lnTo>
                  <a:pt x="0" y="56133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116192" y="2342388"/>
            <a:ext cx="1672589" cy="12700"/>
          </a:xfrm>
          <a:custGeom>
            <a:avLst/>
            <a:gdLst/>
            <a:ahLst/>
            <a:cxnLst/>
            <a:rect l="l" t="t" r="r" b="b"/>
            <a:pathLst>
              <a:path w="1672590" h="12700">
                <a:moveTo>
                  <a:pt x="0" y="12700"/>
                </a:moveTo>
                <a:lnTo>
                  <a:pt x="1672589" y="12700"/>
                </a:lnTo>
                <a:lnTo>
                  <a:pt x="167258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6584950" y="2498217"/>
            <a:ext cx="7378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Definido</a:t>
            </a:r>
            <a:endParaRPr sz="1400"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8103743" y="2257298"/>
            <a:ext cx="1659889" cy="640080"/>
          </a:xfrm>
          <a:custGeom>
            <a:avLst/>
            <a:gdLst/>
            <a:ahLst/>
            <a:cxnLst/>
            <a:rect l="l" t="t" r="r" b="b"/>
            <a:pathLst>
              <a:path w="1659890" h="640080">
                <a:moveTo>
                  <a:pt x="0" y="640079"/>
                </a:moveTo>
                <a:lnTo>
                  <a:pt x="1659889" y="640079"/>
                </a:lnTo>
                <a:lnTo>
                  <a:pt x="1659889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FBAE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103743" y="2250948"/>
            <a:ext cx="0" cy="652780"/>
          </a:xfrm>
          <a:custGeom>
            <a:avLst/>
            <a:gdLst/>
            <a:ahLst/>
            <a:cxnLst/>
            <a:rect l="l" t="t" r="r" b="b"/>
            <a:pathLst>
              <a:path h="652780">
                <a:moveTo>
                  <a:pt x="0" y="0"/>
                </a:moveTo>
                <a:lnTo>
                  <a:pt x="0" y="6527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763632" y="2250948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097393" y="2250948"/>
            <a:ext cx="1672589" cy="12700"/>
          </a:xfrm>
          <a:custGeom>
            <a:avLst/>
            <a:gdLst/>
            <a:ahLst/>
            <a:cxnLst/>
            <a:rect l="l" t="t" r="r" b="b"/>
            <a:pathLst>
              <a:path w="1672590" h="12700">
                <a:moveTo>
                  <a:pt x="0" y="12700"/>
                </a:moveTo>
                <a:lnTo>
                  <a:pt x="1672589" y="12700"/>
                </a:lnTo>
                <a:lnTo>
                  <a:pt x="167258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097393" y="2897377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486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085069" y="2165857"/>
            <a:ext cx="1659889" cy="199390"/>
          </a:xfrm>
          <a:custGeom>
            <a:avLst/>
            <a:gdLst/>
            <a:ahLst/>
            <a:cxnLst/>
            <a:rect l="l" t="t" r="r" b="b"/>
            <a:pathLst>
              <a:path w="1659890" h="199389">
                <a:moveTo>
                  <a:pt x="0" y="199390"/>
                </a:moveTo>
                <a:lnTo>
                  <a:pt x="1659889" y="199390"/>
                </a:lnTo>
                <a:lnTo>
                  <a:pt x="1659889" y="0"/>
                </a:lnTo>
                <a:lnTo>
                  <a:pt x="0" y="0"/>
                </a:lnTo>
                <a:lnTo>
                  <a:pt x="0" y="199390"/>
                </a:lnTo>
                <a:close/>
              </a:path>
            </a:pathLst>
          </a:custGeom>
          <a:solidFill>
            <a:srgbClr val="A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0085069" y="2159507"/>
            <a:ext cx="0" cy="205740"/>
          </a:xfrm>
          <a:custGeom>
            <a:avLst/>
            <a:gdLst/>
            <a:ahLst/>
            <a:cxnLst/>
            <a:rect l="l" t="t" r="r" b="b"/>
            <a:pathLst>
              <a:path h="205739">
                <a:moveTo>
                  <a:pt x="0" y="0"/>
                </a:moveTo>
                <a:lnTo>
                  <a:pt x="0" y="20573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1744959" y="2159507"/>
            <a:ext cx="0" cy="205740"/>
          </a:xfrm>
          <a:custGeom>
            <a:avLst/>
            <a:gdLst/>
            <a:ahLst/>
            <a:cxnLst/>
            <a:rect l="l" t="t" r="r" b="b"/>
            <a:pathLst>
              <a:path h="205739">
                <a:moveTo>
                  <a:pt x="0" y="0"/>
                </a:moveTo>
                <a:lnTo>
                  <a:pt x="0" y="20573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0078719" y="2159507"/>
            <a:ext cx="1672589" cy="12700"/>
          </a:xfrm>
          <a:custGeom>
            <a:avLst/>
            <a:gdLst/>
            <a:ahLst/>
            <a:cxnLst/>
            <a:rect l="l" t="t" r="r" b="b"/>
            <a:pathLst>
              <a:path w="1672590" h="12700">
                <a:moveTo>
                  <a:pt x="0" y="12700"/>
                </a:moveTo>
                <a:lnTo>
                  <a:pt x="1672589" y="12700"/>
                </a:lnTo>
                <a:lnTo>
                  <a:pt x="167258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8257667" y="2436367"/>
            <a:ext cx="3326129" cy="316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72085">
              <a:lnSpc>
                <a:spcPct val="100000"/>
              </a:lnSpc>
              <a:spcBef>
                <a:spcPts val="229"/>
              </a:spcBef>
              <a:tabLst>
                <a:tab pos="2212975" algn="l"/>
              </a:tabLst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Gerenciável	</a:t>
            </a:r>
            <a:r>
              <a:rPr sz="2100" b="1" baseline="13888" dirty="0">
                <a:solidFill>
                  <a:srgbClr val="FFFFFF"/>
                </a:solidFill>
                <a:latin typeface="Arial"/>
                <a:cs typeface="Arial"/>
              </a:rPr>
              <a:t>Otimizável</a:t>
            </a:r>
            <a:endParaRPr sz="2100" baseline="13888">
              <a:latin typeface="Arial"/>
              <a:cs typeface="Arial"/>
            </a:endParaRPr>
          </a:p>
          <a:p>
            <a:pPr indent="81915">
              <a:lnSpc>
                <a:spcPct val="229900"/>
              </a:lnSpc>
              <a:spcBef>
                <a:spcPts val="1120"/>
              </a:spcBef>
              <a:tabLst>
                <a:tab pos="2000885" algn="l"/>
                <a:tab pos="2206625" algn="l"/>
              </a:tabLst>
            </a:pPr>
            <a:r>
              <a:rPr sz="1400" spc="-10" dirty="0">
                <a:latin typeface="Arial"/>
                <a:cs typeface="Arial"/>
              </a:rPr>
              <a:t>Transformação	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Sustentabilidade  </a:t>
            </a:r>
            <a:r>
              <a:rPr sz="1400" spc="-10" dirty="0">
                <a:latin typeface="Arial"/>
                <a:cs typeface="Arial"/>
              </a:rPr>
              <a:t>Verdadeiramente		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Automação</a:t>
            </a:r>
            <a:endParaRPr sz="1400">
              <a:latin typeface="Arial"/>
              <a:cs typeface="Arial"/>
            </a:endParaRPr>
          </a:p>
          <a:p>
            <a:pPr marL="275590">
              <a:lnSpc>
                <a:spcPct val="100000"/>
              </a:lnSpc>
              <a:tabLst>
                <a:tab pos="1994535" algn="l"/>
              </a:tabLst>
            </a:pPr>
            <a:r>
              <a:rPr sz="1400" dirty="0">
                <a:latin typeface="Arial"/>
                <a:cs typeface="Arial"/>
              </a:rPr>
              <a:t>Multicanal	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Subistitui</a:t>
            </a:r>
            <a:r>
              <a:rPr sz="1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Portais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45"/>
              </a:spcBef>
              <a:tabLst>
                <a:tab pos="2392680" algn="l"/>
              </a:tabLst>
            </a:pPr>
            <a:r>
              <a:rPr sz="1400" spc="-10" dirty="0">
                <a:latin typeface="Arial"/>
                <a:cs typeface="Arial"/>
              </a:rPr>
              <a:t>Verdadeiramente	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(Novo)</a:t>
            </a:r>
            <a:endParaRPr sz="1400">
              <a:latin typeface="Arial"/>
              <a:cs typeface="Arial"/>
            </a:endParaRPr>
          </a:p>
          <a:p>
            <a:pPr marL="354965">
              <a:lnSpc>
                <a:spcPct val="100000"/>
              </a:lnSpc>
              <a:tabLst>
                <a:tab pos="2499360" algn="l"/>
              </a:tabLst>
            </a:pPr>
            <a:r>
              <a:rPr sz="1400" dirty="0">
                <a:latin typeface="Arial"/>
                <a:cs typeface="Arial"/>
              </a:rPr>
              <a:t>Bimodal	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CIO</a:t>
            </a:r>
            <a:endParaRPr sz="1400">
              <a:latin typeface="Arial"/>
              <a:cs typeface="Arial"/>
            </a:endParaRPr>
          </a:p>
          <a:p>
            <a:pPr marL="419100" marR="205104" indent="-320040">
              <a:lnSpc>
                <a:spcPct val="100000"/>
              </a:lnSpc>
              <a:spcBef>
                <a:spcPts val="1340"/>
              </a:spcBef>
              <a:tabLst>
                <a:tab pos="2202180" algn="l"/>
                <a:tab pos="2272030" algn="l"/>
              </a:tabLst>
            </a:pP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"</a:t>
            </a:r>
            <a:r>
              <a:rPr sz="1400" dirty="0">
                <a:latin typeface="Arial"/>
                <a:cs typeface="Arial"/>
              </a:rPr>
              <a:t>Coisas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"</a:t>
            </a: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como		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Máquinas  </a:t>
            </a:r>
            <a:r>
              <a:rPr sz="1400" spc="-10" dirty="0">
                <a:latin typeface="Arial"/>
                <a:cs typeface="Arial"/>
              </a:rPr>
              <a:t>D</a:t>
            </a:r>
            <a:r>
              <a:rPr sz="1400" dirty="0">
                <a:latin typeface="Arial"/>
                <a:cs typeface="Arial"/>
              </a:rPr>
              <a:t>ados	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Inteligen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  <a:p>
            <a:pPr marL="147320">
              <a:lnSpc>
                <a:spcPct val="100000"/>
              </a:lnSpc>
              <a:spcBef>
                <a:spcPts val="1340"/>
              </a:spcBef>
              <a:tabLst>
                <a:tab pos="1991995" algn="l"/>
              </a:tabLst>
            </a:pPr>
            <a:r>
              <a:rPr sz="1400" dirty="0">
                <a:latin typeface="Arial"/>
                <a:cs typeface="Arial"/>
              </a:rPr>
              <a:t>%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Dados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das	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%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Diminuição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1400">
              <a:latin typeface="Arial"/>
              <a:cs typeface="Arial"/>
            </a:endParaRPr>
          </a:p>
        </p:txBody>
      </p:sp>
      <p:graphicFrame>
        <p:nvGraphicFramePr>
          <p:cNvPr id="78" name="object 78"/>
          <p:cNvGraphicFramePr>
            <a:graphicFrameLocks noGrp="1"/>
          </p:cNvGraphicFramePr>
          <p:nvPr/>
        </p:nvGraphicFramePr>
        <p:xfrm>
          <a:off x="2153666" y="2525267"/>
          <a:ext cx="1659889" cy="33642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9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274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Inicial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885">
                <a:tc>
                  <a:txBody>
                    <a:bodyPr/>
                    <a:lstStyle/>
                    <a:p>
                      <a:pPr marL="453390" marR="231775" indent="-20002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onfor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idad</a:t>
                      </a:r>
                      <a:r>
                        <a:rPr sz="1400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, Eficiência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69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Portal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69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</a:pPr>
                      <a:r>
                        <a:rPr sz="14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CIO/CTO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69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</a:pPr>
                      <a:r>
                        <a:rPr sz="14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SOA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69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% </a:t>
                      </a:r>
                      <a:r>
                        <a:rPr sz="14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Serviços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Online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69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9" name="object 79"/>
          <p:cNvSpPr/>
          <p:nvPr/>
        </p:nvSpPr>
        <p:spPr>
          <a:xfrm>
            <a:off x="2701289" y="2012442"/>
            <a:ext cx="579120" cy="579120"/>
          </a:xfrm>
          <a:custGeom>
            <a:avLst/>
            <a:gdLst/>
            <a:ahLst/>
            <a:cxnLst/>
            <a:rect l="l" t="t" r="r" b="b"/>
            <a:pathLst>
              <a:path w="579120" h="579119">
                <a:moveTo>
                  <a:pt x="289560" y="0"/>
                </a:moveTo>
                <a:lnTo>
                  <a:pt x="242598" y="3790"/>
                </a:lnTo>
                <a:lnTo>
                  <a:pt x="198046" y="14764"/>
                </a:lnTo>
                <a:lnTo>
                  <a:pt x="156502" y="32325"/>
                </a:lnTo>
                <a:lnTo>
                  <a:pt x="118561" y="55875"/>
                </a:lnTo>
                <a:lnTo>
                  <a:pt x="84820" y="84820"/>
                </a:lnTo>
                <a:lnTo>
                  <a:pt x="55875" y="118561"/>
                </a:lnTo>
                <a:lnTo>
                  <a:pt x="32325" y="156502"/>
                </a:lnTo>
                <a:lnTo>
                  <a:pt x="14764" y="198046"/>
                </a:lnTo>
                <a:lnTo>
                  <a:pt x="3790" y="242598"/>
                </a:lnTo>
                <a:lnTo>
                  <a:pt x="0" y="289560"/>
                </a:lnTo>
                <a:lnTo>
                  <a:pt x="3790" y="336521"/>
                </a:lnTo>
                <a:lnTo>
                  <a:pt x="14764" y="381073"/>
                </a:lnTo>
                <a:lnTo>
                  <a:pt x="32325" y="422617"/>
                </a:lnTo>
                <a:lnTo>
                  <a:pt x="55875" y="460558"/>
                </a:lnTo>
                <a:lnTo>
                  <a:pt x="84820" y="494299"/>
                </a:lnTo>
                <a:lnTo>
                  <a:pt x="118561" y="523244"/>
                </a:lnTo>
                <a:lnTo>
                  <a:pt x="156502" y="546794"/>
                </a:lnTo>
                <a:lnTo>
                  <a:pt x="198046" y="564355"/>
                </a:lnTo>
                <a:lnTo>
                  <a:pt x="242598" y="575329"/>
                </a:lnTo>
                <a:lnTo>
                  <a:pt x="289560" y="579120"/>
                </a:lnTo>
                <a:lnTo>
                  <a:pt x="336521" y="575329"/>
                </a:lnTo>
                <a:lnTo>
                  <a:pt x="381073" y="564355"/>
                </a:lnTo>
                <a:lnTo>
                  <a:pt x="422617" y="546794"/>
                </a:lnTo>
                <a:lnTo>
                  <a:pt x="460558" y="523244"/>
                </a:lnTo>
                <a:lnTo>
                  <a:pt x="494299" y="494299"/>
                </a:lnTo>
                <a:lnTo>
                  <a:pt x="523244" y="460558"/>
                </a:lnTo>
                <a:lnTo>
                  <a:pt x="546794" y="422617"/>
                </a:lnTo>
                <a:lnTo>
                  <a:pt x="564355" y="381073"/>
                </a:lnTo>
                <a:lnTo>
                  <a:pt x="575329" y="336521"/>
                </a:lnTo>
                <a:lnTo>
                  <a:pt x="579120" y="289560"/>
                </a:lnTo>
                <a:lnTo>
                  <a:pt x="575329" y="242598"/>
                </a:lnTo>
                <a:lnTo>
                  <a:pt x="564355" y="198046"/>
                </a:lnTo>
                <a:lnTo>
                  <a:pt x="546794" y="156502"/>
                </a:lnTo>
                <a:lnTo>
                  <a:pt x="523244" y="118561"/>
                </a:lnTo>
                <a:lnTo>
                  <a:pt x="494299" y="84820"/>
                </a:lnTo>
                <a:lnTo>
                  <a:pt x="460558" y="55875"/>
                </a:lnTo>
                <a:lnTo>
                  <a:pt x="422617" y="32325"/>
                </a:lnTo>
                <a:lnTo>
                  <a:pt x="381073" y="14764"/>
                </a:lnTo>
                <a:lnTo>
                  <a:pt x="336521" y="3790"/>
                </a:lnTo>
                <a:lnTo>
                  <a:pt x="289560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701289" y="2012442"/>
            <a:ext cx="579120" cy="579120"/>
          </a:xfrm>
          <a:custGeom>
            <a:avLst/>
            <a:gdLst/>
            <a:ahLst/>
            <a:cxnLst/>
            <a:rect l="l" t="t" r="r" b="b"/>
            <a:pathLst>
              <a:path w="579120" h="579119">
                <a:moveTo>
                  <a:pt x="0" y="289560"/>
                </a:moveTo>
                <a:lnTo>
                  <a:pt x="3790" y="242598"/>
                </a:lnTo>
                <a:lnTo>
                  <a:pt x="14764" y="198046"/>
                </a:lnTo>
                <a:lnTo>
                  <a:pt x="32325" y="156502"/>
                </a:lnTo>
                <a:lnTo>
                  <a:pt x="55875" y="118561"/>
                </a:lnTo>
                <a:lnTo>
                  <a:pt x="84820" y="84820"/>
                </a:lnTo>
                <a:lnTo>
                  <a:pt x="118561" y="55875"/>
                </a:lnTo>
                <a:lnTo>
                  <a:pt x="156502" y="32325"/>
                </a:lnTo>
                <a:lnTo>
                  <a:pt x="198046" y="14764"/>
                </a:lnTo>
                <a:lnTo>
                  <a:pt x="242598" y="3790"/>
                </a:lnTo>
                <a:lnTo>
                  <a:pt x="289560" y="0"/>
                </a:lnTo>
                <a:lnTo>
                  <a:pt x="336521" y="3790"/>
                </a:lnTo>
                <a:lnTo>
                  <a:pt x="381073" y="14764"/>
                </a:lnTo>
                <a:lnTo>
                  <a:pt x="422617" y="32325"/>
                </a:lnTo>
                <a:lnTo>
                  <a:pt x="460558" y="55875"/>
                </a:lnTo>
                <a:lnTo>
                  <a:pt x="494299" y="84820"/>
                </a:lnTo>
                <a:lnTo>
                  <a:pt x="523244" y="118561"/>
                </a:lnTo>
                <a:lnTo>
                  <a:pt x="546794" y="156502"/>
                </a:lnTo>
                <a:lnTo>
                  <a:pt x="564355" y="198046"/>
                </a:lnTo>
                <a:lnTo>
                  <a:pt x="575329" y="242598"/>
                </a:lnTo>
                <a:lnTo>
                  <a:pt x="579120" y="289560"/>
                </a:lnTo>
                <a:lnTo>
                  <a:pt x="575329" y="336521"/>
                </a:lnTo>
                <a:lnTo>
                  <a:pt x="564355" y="381073"/>
                </a:lnTo>
                <a:lnTo>
                  <a:pt x="546794" y="422617"/>
                </a:lnTo>
                <a:lnTo>
                  <a:pt x="523244" y="460558"/>
                </a:lnTo>
                <a:lnTo>
                  <a:pt x="494299" y="494299"/>
                </a:lnTo>
                <a:lnTo>
                  <a:pt x="460558" y="523244"/>
                </a:lnTo>
                <a:lnTo>
                  <a:pt x="422617" y="546794"/>
                </a:lnTo>
                <a:lnTo>
                  <a:pt x="381073" y="564355"/>
                </a:lnTo>
                <a:lnTo>
                  <a:pt x="336521" y="575329"/>
                </a:lnTo>
                <a:lnTo>
                  <a:pt x="289560" y="579120"/>
                </a:lnTo>
                <a:lnTo>
                  <a:pt x="242598" y="575329"/>
                </a:lnTo>
                <a:lnTo>
                  <a:pt x="198046" y="564355"/>
                </a:lnTo>
                <a:lnTo>
                  <a:pt x="156502" y="546794"/>
                </a:lnTo>
                <a:lnTo>
                  <a:pt x="118561" y="523244"/>
                </a:lnTo>
                <a:lnTo>
                  <a:pt x="84820" y="494299"/>
                </a:lnTo>
                <a:lnTo>
                  <a:pt x="55875" y="460558"/>
                </a:lnTo>
                <a:lnTo>
                  <a:pt x="32325" y="422617"/>
                </a:lnTo>
                <a:lnTo>
                  <a:pt x="14764" y="381073"/>
                </a:lnTo>
                <a:lnTo>
                  <a:pt x="3790" y="336521"/>
                </a:lnTo>
                <a:lnTo>
                  <a:pt x="0" y="289560"/>
                </a:lnTo>
                <a:close/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2851150" y="2145919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1800">
              <a:latin typeface="Arial"/>
              <a:cs typeface="Arial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4682490" y="1928622"/>
            <a:ext cx="579120" cy="579120"/>
          </a:xfrm>
          <a:custGeom>
            <a:avLst/>
            <a:gdLst/>
            <a:ahLst/>
            <a:cxnLst/>
            <a:rect l="l" t="t" r="r" b="b"/>
            <a:pathLst>
              <a:path w="579120" h="579119">
                <a:moveTo>
                  <a:pt x="289560" y="0"/>
                </a:moveTo>
                <a:lnTo>
                  <a:pt x="242598" y="3790"/>
                </a:lnTo>
                <a:lnTo>
                  <a:pt x="198046" y="14764"/>
                </a:lnTo>
                <a:lnTo>
                  <a:pt x="156502" y="32325"/>
                </a:lnTo>
                <a:lnTo>
                  <a:pt x="118561" y="55875"/>
                </a:lnTo>
                <a:lnTo>
                  <a:pt x="84820" y="84820"/>
                </a:lnTo>
                <a:lnTo>
                  <a:pt x="55875" y="118561"/>
                </a:lnTo>
                <a:lnTo>
                  <a:pt x="32325" y="156502"/>
                </a:lnTo>
                <a:lnTo>
                  <a:pt x="14764" y="198046"/>
                </a:lnTo>
                <a:lnTo>
                  <a:pt x="3790" y="242598"/>
                </a:lnTo>
                <a:lnTo>
                  <a:pt x="0" y="289560"/>
                </a:lnTo>
                <a:lnTo>
                  <a:pt x="3790" y="336521"/>
                </a:lnTo>
                <a:lnTo>
                  <a:pt x="14764" y="381073"/>
                </a:lnTo>
                <a:lnTo>
                  <a:pt x="32325" y="422617"/>
                </a:lnTo>
                <a:lnTo>
                  <a:pt x="55875" y="460558"/>
                </a:lnTo>
                <a:lnTo>
                  <a:pt x="84820" y="494299"/>
                </a:lnTo>
                <a:lnTo>
                  <a:pt x="118561" y="523244"/>
                </a:lnTo>
                <a:lnTo>
                  <a:pt x="156502" y="546794"/>
                </a:lnTo>
                <a:lnTo>
                  <a:pt x="198046" y="564355"/>
                </a:lnTo>
                <a:lnTo>
                  <a:pt x="242598" y="575329"/>
                </a:lnTo>
                <a:lnTo>
                  <a:pt x="289560" y="579119"/>
                </a:lnTo>
                <a:lnTo>
                  <a:pt x="336521" y="575329"/>
                </a:lnTo>
                <a:lnTo>
                  <a:pt x="381073" y="564355"/>
                </a:lnTo>
                <a:lnTo>
                  <a:pt x="422617" y="546794"/>
                </a:lnTo>
                <a:lnTo>
                  <a:pt x="460558" y="523244"/>
                </a:lnTo>
                <a:lnTo>
                  <a:pt x="494299" y="494299"/>
                </a:lnTo>
                <a:lnTo>
                  <a:pt x="523244" y="460558"/>
                </a:lnTo>
                <a:lnTo>
                  <a:pt x="546794" y="422617"/>
                </a:lnTo>
                <a:lnTo>
                  <a:pt x="564355" y="381073"/>
                </a:lnTo>
                <a:lnTo>
                  <a:pt x="575329" y="336521"/>
                </a:lnTo>
                <a:lnTo>
                  <a:pt x="579120" y="289560"/>
                </a:lnTo>
                <a:lnTo>
                  <a:pt x="575329" y="242598"/>
                </a:lnTo>
                <a:lnTo>
                  <a:pt x="564355" y="198046"/>
                </a:lnTo>
                <a:lnTo>
                  <a:pt x="546794" y="156502"/>
                </a:lnTo>
                <a:lnTo>
                  <a:pt x="523244" y="118561"/>
                </a:lnTo>
                <a:lnTo>
                  <a:pt x="494299" y="84820"/>
                </a:lnTo>
                <a:lnTo>
                  <a:pt x="460558" y="55875"/>
                </a:lnTo>
                <a:lnTo>
                  <a:pt x="422617" y="32325"/>
                </a:lnTo>
                <a:lnTo>
                  <a:pt x="381073" y="14764"/>
                </a:lnTo>
                <a:lnTo>
                  <a:pt x="336521" y="3790"/>
                </a:lnTo>
                <a:lnTo>
                  <a:pt x="289560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682490" y="1928622"/>
            <a:ext cx="579120" cy="579120"/>
          </a:xfrm>
          <a:custGeom>
            <a:avLst/>
            <a:gdLst/>
            <a:ahLst/>
            <a:cxnLst/>
            <a:rect l="l" t="t" r="r" b="b"/>
            <a:pathLst>
              <a:path w="579120" h="579119">
                <a:moveTo>
                  <a:pt x="0" y="289560"/>
                </a:moveTo>
                <a:lnTo>
                  <a:pt x="3790" y="242598"/>
                </a:lnTo>
                <a:lnTo>
                  <a:pt x="14764" y="198046"/>
                </a:lnTo>
                <a:lnTo>
                  <a:pt x="32325" y="156502"/>
                </a:lnTo>
                <a:lnTo>
                  <a:pt x="55875" y="118561"/>
                </a:lnTo>
                <a:lnTo>
                  <a:pt x="84820" y="84820"/>
                </a:lnTo>
                <a:lnTo>
                  <a:pt x="118561" y="55875"/>
                </a:lnTo>
                <a:lnTo>
                  <a:pt x="156502" y="32325"/>
                </a:lnTo>
                <a:lnTo>
                  <a:pt x="198046" y="14764"/>
                </a:lnTo>
                <a:lnTo>
                  <a:pt x="242598" y="3790"/>
                </a:lnTo>
                <a:lnTo>
                  <a:pt x="289560" y="0"/>
                </a:lnTo>
                <a:lnTo>
                  <a:pt x="336521" y="3790"/>
                </a:lnTo>
                <a:lnTo>
                  <a:pt x="381073" y="14764"/>
                </a:lnTo>
                <a:lnTo>
                  <a:pt x="422617" y="32325"/>
                </a:lnTo>
                <a:lnTo>
                  <a:pt x="460558" y="55875"/>
                </a:lnTo>
                <a:lnTo>
                  <a:pt x="494299" y="84820"/>
                </a:lnTo>
                <a:lnTo>
                  <a:pt x="523244" y="118561"/>
                </a:lnTo>
                <a:lnTo>
                  <a:pt x="546794" y="156502"/>
                </a:lnTo>
                <a:lnTo>
                  <a:pt x="564355" y="198046"/>
                </a:lnTo>
                <a:lnTo>
                  <a:pt x="575329" y="242598"/>
                </a:lnTo>
                <a:lnTo>
                  <a:pt x="579120" y="289560"/>
                </a:lnTo>
                <a:lnTo>
                  <a:pt x="575329" y="336521"/>
                </a:lnTo>
                <a:lnTo>
                  <a:pt x="564355" y="381073"/>
                </a:lnTo>
                <a:lnTo>
                  <a:pt x="546794" y="422617"/>
                </a:lnTo>
                <a:lnTo>
                  <a:pt x="523244" y="460558"/>
                </a:lnTo>
                <a:lnTo>
                  <a:pt x="494299" y="494299"/>
                </a:lnTo>
                <a:lnTo>
                  <a:pt x="460558" y="523244"/>
                </a:lnTo>
                <a:lnTo>
                  <a:pt x="422617" y="546794"/>
                </a:lnTo>
                <a:lnTo>
                  <a:pt x="381073" y="564355"/>
                </a:lnTo>
                <a:lnTo>
                  <a:pt x="336521" y="575329"/>
                </a:lnTo>
                <a:lnTo>
                  <a:pt x="289560" y="579119"/>
                </a:lnTo>
                <a:lnTo>
                  <a:pt x="242598" y="575329"/>
                </a:lnTo>
                <a:lnTo>
                  <a:pt x="198046" y="564355"/>
                </a:lnTo>
                <a:lnTo>
                  <a:pt x="156502" y="546794"/>
                </a:lnTo>
                <a:lnTo>
                  <a:pt x="118561" y="523244"/>
                </a:lnTo>
                <a:lnTo>
                  <a:pt x="84820" y="494299"/>
                </a:lnTo>
                <a:lnTo>
                  <a:pt x="55875" y="460558"/>
                </a:lnTo>
                <a:lnTo>
                  <a:pt x="32325" y="422617"/>
                </a:lnTo>
                <a:lnTo>
                  <a:pt x="14764" y="381073"/>
                </a:lnTo>
                <a:lnTo>
                  <a:pt x="3790" y="336521"/>
                </a:lnTo>
                <a:lnTo>
                  <a:pt x="0" y="289560"/>
                </a:lnTo>
                <a:close/>
              </a:path>
            </a:pathLst>
          </a:custGeom>
          <a:ln w="289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4832730" y="2062098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1800">
              <a:latin typeface="Arial"/>
              <a:cs typeface="Arial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6663690" y="1844801"/>
            <a:ext cx="579120" cy="579120"/>
          </a:xfrm>
          <a:custGeom>
            <a:avLst/>
            <a:gdLst/>
            <a:ahLst/>
            <a:cxnLst/>
            <a:rect l="l" t="t" r="r" b="b"/>
            <a:pathLst>
              <a:path w="579120" h="579119">
                <a:moveTo>
                  <a:pt x="289559" y="0"/>
                </a:moveTo>
                <a:lnTo>
                  <a:pt x="242598" y="3790"/>
                </a:lnTo>
                <a:lnTo>
                  <a:pt x="198046" y="14764"/>
                </a:lnTo>
                <a:lnTo>
                  <a:pt x="156502" y="32325"/>
                </a:lnTo>
                <a:lnTo>
                  <a:pt x="118561" y="55875"/>
                </a:lnTo>
                <a:lnTo>
                  <a:pt x="84820" y="84820"/>
                </a:lnTo>
                <a:lnTo>
                  <a:pt x="55875" y="118561"/>
                </a:lnTo>
                <a:lnTo>
                  <a:pt x="32325" y="156502"/>
                </a:lnTo>
                <a:lnTo>
                  <a:pt x="14764" y="198046"/>
                </a:lnTo>
                <a:lnTo>
                  <a:pt x="3790" y="242598"/>
                </a:lnTo>
                <a:lnTo>
                  <a:pt x="0" y="289560"/>
                </a:lnTo>
                <a:lnTo>
                  <a:pt x="3790" y="336521"/>
                </a:lnTo>
                <a:lnTo>
                  <a:pt x="14764" y="381073"/>
                </a:lnTo>
                <a:lnTo>
                  <a:pt x="32325" y="422617"/>
                </a:lnTo>
                <a:lnTo>
                  <a:pt x="55875" y="460558"/>
                </a:lnTo>
                <a:lnTo>
                  <a:pt x="84820" y="494299"/>
                </a:lnTo>
                <a:lnTo>
                  <a:pt x="118561" y="523244"/>
                </a:lnTo>
                <a:lnTo>
                  <a:pt x="156502" y="546794"/>
                </a:lnTo>
                <a:lnTo>
                  <a:pt x="198046" y="564355"/>
                </a:lnTo>
                <a:lnTo>
                  <a:pt x="242598" y="575329"/>
                </a:lnTo>
                <a:lnTo>
                  <a:pt x="289559" y="579120"/>
                </a:lnTo>
                <a:lnTo>
                  <a:pt x="336521" y="575329"/>
                </a:lnTo>
                <a:lnTo>
                  <a:pt x="381073" y="564355"/>
                </a:lnTo>
                <a:lnTo>
                  <a:pt x="422617" y="546794"/>
                </a:lnTo>
                <a:lnTo>
                  <a:pt x="460558" y="523244"/>
                </a:lnTo>
                <a:lnTo>
                  <a:pt x="494299" y="494299"/>
                </a:lnTo>
                <a:lnTo>
                  <a:pt x="523244" y="460558"/>
                </a:lnTo>
                <a:lnTo>
                  <a:pt x="546794" y="422617"/>
                </a:lnTo>
                <a:lnTo>
                  <a:pt x="564355" y="381073"/>
                </a:lnTo>
                <a:lnTo>
                  <a:pt x="575329" y="336521"/>
                </a:lnTo>
                <a:lnTo>
                  <a:pt x="579119" y="289560"/>
                </a:lnTo>
                <a:lnTo>
                  <a:pt x="575329" y="242598"/>
                </a:lnTo>
                <a:lnTo>
                  <a:pt x="564355" y="198046"/>
                </a:lnTo>
                <a:lnTo>
                  <a:pt x="546794" y="156502"/>
                </a:lnTo>
                <a:lnTo>
                  <a:pt x="523244" y="118561"/>
                </a:lnTo>
                <a:lnTo>
                  <a:pt x="494299" y="84820"/>
                </a:lnTo>
                <a:lnTo>
                  <a:pt x="460558" y="55875"/>
                </a:lnTo>
                <a:lnTo>
                  <a:pt x="422617" y="32325"/>
                </a:lnTo>
                <a:lnTo>
                  <a:pt x="381073" y="14764"/>
                </a:lnTo>
                <a:lnTo>
                  <a:pt x="336521" y="3790"/>
                </a:lnTo>
                <a:lnTo>
                  <a:pt x="289559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63690" y="1844801"/>
            <a:ext cx="579120" cy="579120"/>
          </a:xfrm>
          <a:custGeom>
            <a:avLst/>
            <a:gdLst/>
            <a:ahLst/>
            <a:cxnLst/>
            <a:rect l="l" t="t" r="r" b="b"/>
            <a:pathLst>
              <a:path w="579120" h="579119">
                <a:moveTo>
                  <a:pt x="0" y="289560"/>
                </a:moveTo>
                <a:lnTo>
                  <a:pt x="3790" y="242598"/>
                </a:lnTo>
                <a:lnTo>
                  <a:pt x="14764" y="198046"/>
                </a:lnTo>
                <a:lnTo>
                  <a:pt x="32325" y="156502"/>
                </a:lnTo>
                <a:lnTo>
                  <a:pt x="55875" y="118561"/>
                </a:lnTo>
                <a:lnTo>
                  <a:pt x="84820" y="84820"/>
                </a:lnTo>
                <a:lnTo>
                  <a:pt x="118561" y="55875"/>
                </a:lnTo>
                <a:lnTo>
                  <a:pt x="156502" y="32325"/>
                </a:lnTo>
                <a:lnTo>
                  <a:pt x="198046" y="14764"/>
                </a:lnTo>
                <a:lnTo>
                  <a:pt x="242598" y="3790"/>
                </a:lnTo>
                <a:lnTo>
                  <a:pt x="289559" y="0"/>
                </a:lnTo>
                <a:lnTo>
                  <a:pt x="336521" y="3790"/>
                </a:lnTo>
                <a:lnTo>
                  <a:pt x="381073" y="14764"/>
                </a:lnTo>
                <a:lnTo>
                  <a:pt x="422617" y="32325"/>
                </a:lnTo>
                <a:lnTo>
                  <a:pt x="460558" y="55875"/>
                </a:lnTo>
                <a:lnTo>
                  <a:pt x="494299" y="84820"/>
                </a:lnTo>
                <a:lnTo>
                  <a:pt x="523244" y="118561"/>
                </a:lnTo>
                <a:lnTo>
                  <a:pt x="546794" y="156502"/>
                </a:lnTo>
                <a:lnTo>
                  <a:pt x="564355" y="198046"/>
                </a:lnTo>
                <a:lnTo>
                  <a:pt x="575329" y="242598"/>
                </a:lnTo>
                <a:lnTo>
                  <a:pt x="579119" y="289560"/>
                </a:lnTo>
                <a:lnTo>
                  <a:pt x="575329" y="336521"/>
                </a:lnTo>
                <a:lnTo>
                  <a:pt x="564355" y="381073"/>
                </a:lnTo>
                <a:lnTo>
                  <a:pt x="546794" y="422617"/>
                </a:lnTo>
                <a:lnTo>
                  <a:pt x="523244" y="460558"/>
                </a:lnTo>
                <a:lnTo>
                  <a:pt x="494299" y="494299"/>
                </a:lnTo>
                <a:lnTo>
                  <a:pt x="460558" y="523244"/>
                </a:lnTo>
                <a:lnTo>
                  <a:pt x="422617" y="546794"/>
                </a:lnTo>
                <a:lnTo>
                  <a:pt x="381073" y="564355"/>
                </a:lnTo>
                <a:lnTo>
                  <a:pt x="336521" y="575329"/>
                </a:lnTo>
                <a:lnTo>
                  <a:pt x="289559" y="579120"/>
                </a:lnTo>
                <a:lnTo>
                  <a:pt x="242598" y="575329"/>
                </a:lnTo>
                <a:lnTo>
                  <a:pt x="198046" y="564355"/>
                </a:lnTo>
                <a:lnTo>
                  <a:pt x="156502" y="546794"/>
                </a:lnTo>
                <a:lnTo>
                  <a:pt x="118561" y="523244"/>
                </a:lnTo>
                <a:lnTo>
                  <a:pt x="84820" y="494299"/>
                </a:lnTo>
                <a:lnTo>
                  <a:pt x="55875" y="460558"/>
                </a:lnTo>
                <a:lnTo>
                  <a:pt x="32325" y="422617"/>
                </a:lnTo>
                <a:lnTo>
                  <a:pt x="14764" y="381073"/>
                </a:lnTo>
                <a:lnTo>
                  <a:pt x="3790" y="336521"/>
                </a:lnTo>
                <a:lnTo>
                  <a:pt x="0" y="289560"/>
                </a:lnTo>
                <a:close/>
              </a:path>
            </a:pathLst>
          </a:custGeom>
          <a:ln w="289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6814184" y="1978279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03</a:t>
            </a:r>
            <a:endParaRPr sz="1800">
              <a:latin typeface="Arial"/>
              <a:cs typeface="Arial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8644890" y="1760982"/>
            <a:ext cx="579120" cy="579120"/>
          </a:xfrm>
          <a:custGeom>
            <a:avLst/>
            <a:gdLst/>
            <a:ahLst/>
            <a:cxnLst/>
            <a:rect l="l" t="t" r="r" b="b"/>
            <a:pathLst>
              <a:path w="579120" h="579119">
                <a:moveTo>
                  <a:pt x="289559" y="0"/>
                </a:moveTo>
                <a:lnTo>
                  <a:pt x="242598" y="3790"/>
                </a:lnTo>
                <a:lnTo>
                  <a:pt x="198046" y="14764"/>
                </a:lnTo>
                <a:lnTo>
                  <a:pt x="156502" y="32325"/>
                </a:lnTo>
                <a:lnTo>
                  <a:pt x="118561" y="55875"/>
                </a:lnTo>
                <a:lnTo>
                  <a:pt x="84820" y="84820"/>
                </a:lnTo>
                <a:lnTo>
                  <a:pt x="55875" y="118561"/>
                </a:lnTo>
                <a:lnTo>
                  <a:pt x="32325" y="156502"/>
                </a:lnTo>
                <a:lnTo>
                  <a:pt x="14764" y="198046"/>
                </a:lnTo>
                <a:lnTo>
                  <a:pt x="3790" y="242598"/>
                </a:lnTo>
                <a:lnTo>
                  <a:pt x="0" y="289559"/>
                </a:lnTo>
                <a:lnTo>
                  <a:pt x="3790" y="336521"/>
                </a:lnTo>
                <a:lnTo>
                  <a:pt x="14764" y="381073"/>
                </a:lnTo>
                <a:lnTo>
                  <a:pt x="32325" y="422617"/>
                </a:lnTo>
                <a:lnTo>
                  <a:pt x="55875" y="460558"/>
                </a:lnTo>
                <a:lnTo>
                  <a:pt x="84820" y="494299"/>
                </a:lnTo>
                <a:lnTo>
                  <a:pt x="118561" y="523244"/>
                </a:lnTo>
                <a:lnTo>
                  <a:pt x="156502" y="546794"/>
                </a:lnTo>
                <a:lnTo>
                  <a:pt x="198046" y="564355"/>
                </a:lnTo>
                <a:lnTo>
                  <a:pt x="242598" y="575329"/>
                </a:lnTo>
                <a:lnTo>
                  <a:pt x="289559" y="579119"/>
                </a:lnTo>
                <a:lnTo>
                  <a:pt x="336521" y="575329"/>
                </a:lnTo>
                <a:lnTo>
                  <a:pt x="381073" y="564355"/>
                </a:lnTo>
                <a:lnTo>
                  <a:pt x="422617" y="546794"/>
                </a:lnTo>
                <a:lnTo>
                  <a:pt x="460558" y="523244"/>
                </a:lnTo>
                <a:lnTo>
                  <a:pt x="494299" y="494299"/>
                </a:lnTo>
                <a:lnTo>
                  <a:pt x="523244" y="460558"/>
                </a:lnTo>
                <a:lnTo>
                  <a:pt x="546794" y="422617"/>
                </a:lnTo>
                <a:lnTo>
                  <a:pt x="564355" y="381073"/>
                </a:lnTo>
                <a:lnTo>
                  <a:pt x="575329" y="336521"/>
                </a:lnTo>
                <a:lnTo>
                  <a:pt x="579119" y="289559"/>
                </a:lnTo>
                <a:lnTo>
                  <a:pt x="575329" y="242598"/>
                </a:lnTo>
                <a:lnTo>
                  <a:pt x="564355" y="198046"/>
                </a:lnTo>
                <a:lnTo>
                  <a:pt x="546794" y="156502"/>
                </a:lnTo>
                <a:lnTo>
                  <a:pt x="523244" y="118561"/>
                </a:lnTo>
                <a:lnTo>
                  <a:pt x="494299" y="84820"/>
                </a:lnTo>
                <a:lnTo>
                  <a:pt x="460558" y="55875"/>
                </a:lnTo>
                <a:lnTo>
                  <a:pt x="422617" y="32325"/>
                </a:lnTo>
                <a:lnTo>
                  <a:pt x="381073" y="14764"/>
                </a:lnTo>
                <a:lnTo>
                  <a:pt x="336521" y="3790"/>
                </a:lnTo>
                <a:lnTo>
                  <a:pt x="289559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644890" y="1760982"/>
            <a:ext cx="579120" cy="579120"/>
          </a:xfrm>
          <a:custGeom>
            <a:avLst/>
            <a:gdLst/>
            <a:ahLst/>
            <a:cxnLst/>
            <a:rect l="l" t="t" r="r" b="b"/>
            <a:pathLst>
              <a:path w="579120" h="579119">
                <a:moveTo>
                  <a:pt x="0" y="289559"/>
                </a:moveTo>
                <a:lnTo>
                  <a:pt x="3790" y="242598"/>
                </a:lnTo>
                <a:lnTo>
                  <a:pt x="14764" y="198046"/>
                </a:lnTo>
                <a:lnTo>
                  <a:pt x="32325" y="156502"/>
                </a:lnTo>
                <a:lnTo>
                  <a:pt x="55875" y="118561"/>
                </a:lnTo>
                <a:lnTo>
                  <a:pt x="84820" y="84820"/>
                </a:lnTo>
                <a:lnTo>
                  <a:pt x="118561" y="55875"/>
                </a:lnTo>
                <a:lnTo>
                  <a:pt x="156502" y="32325"/>
                </a:lnTo>
                <a:lnTo>
                  <a:pt x="198046" y="14764"/>
                </a:lnTo>
                <a:lnTo>
                  <a:pt x="242598" y="3790"/>
                </a:lnTo>
                <a:lnTo>
                  <a:pt x="289559" y="0"/>
                </a:lnTo>
                <a:lnTo>
                  <a:pt x="336521" y="3790"/>
                </a:lnTo>
                <a:lnTo>
                  <a:pt x="381073" y="14764"/>
                </a:lnTo>
                <a:lnTo>
                  <a:pt x="422617" y="32325"/>
                </a:lnTo>
                <a:lnTo>
                  <a:pt x="460558" y="55875"/>
                </a:lnTo>
                <a:lnTo>
                  <a:pt x="494299" y="84820"/>
                </a:lnTo>
                <a:lnTo>
                  <a:pt x="523244" y="118561"/>
                </a:lnTo>
                <a:lnTo>
                  <a:pt x="546794" y="156502"/>
                </a:lnTo>
                <a:lnTo>
                  <a:pt x="564355" y="198046"/>
                </a:lnTo>
                <a:lnTo>
                  <a:pt x="575329" y="242598"/>
                </a:lnTo>
                <a:lnTo>
                  <a:pt x="579119" y="289559"/>
                </a:lnTo>
                <a:lnTo>
                  <a:pt x="575329" y="336521"/>
                </a:lnTo>
                <a:lnTo>
                  <a:pt x="564355" y="381073"/>
                </a:lnTo>
                <a:lnTo>
                  <a:pt x="546794" y="422617"/>
                </a:lnTo>
                <a:lnTo>
                  <a:pt x="523244" y="460558"/>
                </a:lnTo>
                <a:lnTo>
                  <a:pt x="494299" y="494299"/>
                </a:lnTo>
                <a:lnTo>
                  <a:pt x="460558" y="523244"/>
                </a:lnTo>
                <a:lnTo>
                  <a:pt x="422617" y="546794"/>
                </a:lnTo>
                <a:lnTo>
                  <a:pt x="381073" y="564355"/>
                </a:lnTo>
                <a:lnTo>
                  <a:pt x="336521" y="575329"/>
                </a:lnTo>
                <a:lnTo>
                  <a:pt x="289559" y="579119"/>
                </a:lnTo>
                <a:lnTo>
                  <a:pt x="242598" y="575329"/>
                </a:lnTo>
                <a:lnTo>
                  <a:pt x="198046" y="564355"/>
                </a:lnTo>
                <a:lnTo>
                  <a:pt x="156502" y="546794"/>
                </a:lnTo>
                <a:lnTo>
                  <a:pt x="118561" y="523244"/>
                </a:lnTo>
                <a:lnTo>
                  <a:pt x="84820" y="494299"/>
                </a:lnTo>
                <a:lnTo>
                  <a:pt x="55875" y="460558"/>
                </a:lnTo>
                <a:lnTo>
                  <a:pt x="32325" y="422617"/>
                </a:lnTo>
                <a:lnTo>
                  <a:pt x="14764" y="381073"/>
                </a:lnTo>
                <a:lnTo>
                  <a:pt x="3790" y="336521"/>
                </a:lnTo>
                <a:lnTo>
                  <a:pt x="0" y="289559"/>
                </a:lnTo>
                <a:close/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8795766" y="1894458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04</a:t>
            </a:r>
            <a:endParaRPr sz="1800">
              <a:latin typeface="Arial"/>
              <a:cs typeface="Arial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10626090" y="1677161"/>
            <a:ext cx="579120" cy="579120"/>
          </a:xfrm>
          <a:custGeom>
            <a:avLst/>
            <a:gdLst/>
            <a:ahLst/>
            <a:cxnLst/>
            <a:rect l="l" t="t" r="r" b="b"/>
            <a:pathLst>
              <a:path w="579120" h="579119">
                <a:moveTo>
                  <a:pt x="289559" y="0"/>
                </a:moveTo>
                <a:lnTo>
                  <a:pt x="242598" y="3790"/>
                </a:lnTo>
                <a:lnTo>
                  <a:pt x="198046" y="14764"/>
                </a:lnTo>
                <a:lnTo>
                  <a:pt x="156502" y="32325"/>
                </a:lnTo>
                <a:lnTo>
                  <a:pt x="118561" y="55875"/>
                </a:lnTo>
                <a:lnTo>
                  <a:pt x="84820" y="84820"/>
                </a:lnTo>
                <a:lnTo>
                  <a:pt x="55875" y="118561"/>
                </a:lnTo>
                <a:lnTo>
                  <a:pt x="32325" y="156502"/>
                </a:lnTo>
                <a:lnTo>
                  <a:pt x="14764" y="198046"/>
                </a:lnTo>
                <a:lnTo>
                  <a:pt x="3790" y="242598"/>
                </a:lnTo>
                <a:lnTo>
                  <a:pt x="0" y="289560"/>
                </a:lnTo>
                <a:lnTo>
                  <a:pt x="3790" y="336521"/>
                </a:lnTo>
                <a:lnTo>
                  <a:pt x="14764" y="381073"/>
                </a:lnTo>
                <a:lnTo>
                  <a:pt x="32325" y="422617"/>
                </a:lnTo>
                <a:lnTo>
                  <a:pt x="55875" y="460558"/>
                </a:lnTo>
                <a:lnTo>
                  <a:pt x="84820" y="494299"/>
                </a:lnTo>
                <a:lnTo>
                  <a:pt x="118561" y="523244"/>
                </a:lnTo>
                <a:lnTo>
                  <a:pt x="156502" y="546794"/>
                </a:lnTo>
                <a:lnTo>
                  <a:pt x="198046" y="564355"/>
                </a:lnTo>
                <a:lnTo>
                  <a:pt x="242598" y="575329"/>
                </a:lnTo>
                <a:lnTo>
                  <a:pt x="289559" y="579120"/>
                </a:lnTo>
                <a:lnTo>
                  <a:pt x="336521" y="575329"/>
                </a:lnTo>
                <a:lnTo>
                  <a:pt x="381073" y="564355"/>
                </a:lnTo>
                <a:lnTo>
                  <a:pt x="422617" y="546794"/>
                </a:lnTo>
                <a:lnTo>
                  <a:pt x="460558" y="523244"/>
                </a:lnTo>
                <a:lnTo>
                  <a:pt x="494299" y="494299"/>
                </a:lnTo>
                <a:lnTo>
                  <a:pt x="523244" y="460558"/>
                </a:lnTo>
                <a:lnTo>
                  <a:pt x="546794" y="422617"/>
                </a:lnTo>
                <a:lnTo>
                  <a:pt x="564355" y="381073"/>
                </a:lnTo>
                <a:lnTo>
                  <a:pt x="575329" y="336521"/>
                </a:lnTo>
                <a:lnTo>
                  <a:pt x="579119" y="289560"/>
                </a:lnTo>
                <a:lnTo>
                  <a:pt x="575329" y="242598"/>
                </a:lnTo>
                <a:lnTo>
                  <a:pt x="564355" y="198046"/>
                </a:lnTo>
                <a:lnTo>
                  <a:pt x="546794" y="156502"/>
                </a:lnTo>
                <a:lnTo>
                  <a:pt x="523244" y="118561"/>
                </a:lnTo>
                <a:lnTo>
                  <a:pt x="494299" y="84820"/>
                </a:lnTo>
                <a:lnTo>
                  <a:pt x="460558" y="55875"/>
                </a:lnTo>
                <a:lnTo>
                  <a:pt x="422617" y="32325"/>
                </a:lnTo>
                <a:lnTo>
                  <a:pt x="381073" y="14764"/>
                </a:lnTo>
                <a:lnTo>
                  <a:pt x="336521" y="3790"/>
                </a:lnTo>
                <a:lnTo>
                  <a:pt x="289559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0626090" y="1677161"/>
            <a:ext cx="579120" cy="579120"/>
          </a:xfrm>
          <a:custGeom>
            <a:avLst/>
            <a:gdLst/>
            <a:ahLst/>
            <a:cxnLst/>
            <a:rect l="l" t="t" r="r" b="b"/>
            <a:pathLst>
              <a:path w="579120" h="579119">
                <a:moveTo>
                  <a:pt x="0" y="289560"/>
                </a:moveTo>
                <a:lnTo>
                  <a:pt x="3790" y="242598"/>
                </a:lnTo>
                <a:lnTo>
                  <a:pt x="14764" y="198046"/>
                </a:lnTo>
                <a:lnTo>
                  <a:pt x="32325" y="156502"/>
                </a:lnTo>
                <a:lnTo>
                  <a:pt x="55875" y="118561"/>
                </a:lnTo>
                <a:lnTo>
                  <a:pt x="84820" y="84820"/>
                </a:lnTo>
                <a:lnTo>
                  <a:pt x="118561" y="55875"/>
                </a:lnTo>
                <a:lnTo>
                  <a:pt x="156502" y="32325"/>
                </a:lnTo>
                <a:lnTo>
                  <a:pt x="198046" y="14764"/>
                </a:lnTo>
                <a:lnTo>
                  <a:pt x="242598" y="3790"/>
                </a:lnTo>
                <a:lnTo>
                  <a:pt x="289559" y="0"/>
                </a:lnTo>
                <a:lnTo>
                  <a:pt x="336521" y="3790"/>
                </a:lnTo>
                <a:lnTo>
                  <a:pt x="381073" y="14764"/>
                </a:lnTo>
                <a:lnTo>
                  <a:pt x="422617" y="32325"/>
                </a:lnTo>
                <a:lnTo>
                  <a:pt x="460558" y="55875"/>
                </a:lnTo>
                <a:lnTo>
                  <a:pt x="494299" y="84820"/>
                </a:lnTo>
                <a:lnTo>
                  <a:pt x="523244" y="118561"/>
                </a:lnTo>
                <a:lnTo>
                  <a:pt x="546794" y="156502"/>
                </a:lnTo>
                <a:lnTo>
                  <a:pt x="564355" y="198046"/>
                </a:lnTo>
                <a:lnTo>
                  <a:pt x="575329" y="242598"/>
                </a:lnTo>
                <a:lnTo>
                  <a:pt x="579119" y="289560"/>
                </a:lnTo>
                <a:lnTo>
                  <a:pt x="575329" y="336521"/>
                </a:lnTo>
                <a:lnTo>
                  <a:pt x="564355" y="381073"/>
                </a:lnTo>
                <a:lnTo>
                  <a:pt x="546794" y="422617"/>
                </a:lnTo>
                <a:lnTo>
                  <a:pt x="523244" y="460558"/>
                </a:lnTo>
                <a:lnTo>
                  <a:pt x="494299" y="494299"/>
                </a:lnTo>
                <a:lnTo>
                  <a:pt x="460558" y="523244"/>
                </a:lnTo>
                <a:lnTo>
                  <a:pt x="422617" y="546794"/>
                </a:lnTo>
                <a:lnTo>
                  <a:pt x="381073" y="564355"/>
                </a:lnTo>
                <a:lnTo>
                  <a:pt x="336521" y="575329"/>
                </a:lnTo>
                <a:lnTo>
                  <a:pt x="289559" y="579120"/>
                </a:lnTo>
                <a:lnTo>
                  <a:pt x="242598" y="575329"/>
                </a:lnTo>
                <a:lnTo>
                  <a:pt x="198046" y="564355"/>
                </a:lnTo>
                <a:lnTo>
                  <a:pt x="156502" y="546794"/>
                </a:lnTo>
                <a:lnTo>
                  <a:pt x="118561" y="523244"/>
                </a:lnTo>
                <a:lnTo>
                  <a:pt x="84820" y="494299"/>
                </a:lnTo>
                <a:lnTo>
                  <a:pt x="55875" y="460558"/>
                </a:lnTo>
                <a:lnTo>
                  <a:pt x="32325" y="422617"/>
                </a:lnTo>
                <a:lnTo>
                  <a:pt x="14764" y="381073"/>
                </a:lnTo>
                <a:lnTo>
                  <a:pt x="3790" y="336521"/>
                </a:lnTo>
                <a:lnTo>
                  <a:pt x="0" y="289560"/>
                </a:lnTo>
                <a:close/>
              </a:path>
            </a:pathLst>
          </a:custGeom>
          <a:ln w="289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10777219" y="1810639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05</a:t>
            </a:r>
            <a:endParaRPr sz="18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409752" y="2589657"/>
            <a:ext cx="17030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00529B"/>
                </a:solidFill>
                <a:latin typeface="Arial"/>
                <a:cs typeface="Arial"/>
              </a:rPr>
              <a:t>Nível de</a:t>
            </a:r>
            <a:r>
              <a:rPr sz="1400" b="1" spc="-75" dirty="0">
                <a:solidFill>
                  <a:srgbClr val="00529B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529B"/>
                </a:solidFill>
                <a:latin typeface="Arial"/>
                <a:cs typeface="Arial"/>
              </a:rPr>
              <a:t>Maturidade</a:t>
            </a:r>
            <a:endParaRPr sz="1400">
              <a:latin typeface="Arial"/>
              <a:cs typeface="Arial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3819144" y="2455164"/>
            <a:ext cx="318770" cy="3435350"/>
          </a:xfrm>
          <a:custGeom>
            <a:avLst/>
            <a:gdLst/>
            <a:ahLst/>
            <a:cxnLst/>
            <a:rect l="l" t="t" r="r" b="b"/>
            <a:pathLst>
              <a:path w="318770" h="3435350">
                <a:moveTo>
                  <a:pt x="318515" y="0"/>
                </a:moveTo>
                <a:lnTo>
                  <a:pt x="0" y="73151"/>
                </a:lnTo>
                <a:lnTo>
                  <a:pt x="0" y="3435096"/>
                </a:lnTo>
                <a:lnTo>
                  <a:pt x="318515" y="3435096"/>
                </a:lnTo>
                <a:lnTo>
                  <a:pt x="318515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803391" y="2362200"/>
            <a:ext cx="317500" cy="3528060"/>
          </a:xfrm>
          <a:custGeom>
            <a:avLst/>
            <a:gdLst/>
            <a:ahLst/>
            <a:cxnLst/>
            <a:rect l="l" t="t" r="r" b="b"/>
            <a:pathLst>
              <a:path w="317500" h="3528060">
                <a:moveTo>
                  <a:pt x="316992" y="0"/>
                </a:moveTo>
                <a:lnTo>
                  <a:pt x="0" y="75057"/>
                </a:lnTo>
                <a:lnTo>
                  <a:pt x="0" y="3528060"/>
                </a:lnTo>
                <a:lnTo>
                  <a:pt x="316992" y="3528060"/>
                </a:lnTo>
                <a:lnTo>
                  <a:pt x="316992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784592" y="2273807"/>
            <a:ext cx="317500" cy="3616960"/>
          </a:xfrm>
          <a:custGeom>
            <a:avLst/>
            <a:gdLst/>
            <a:ahLst/>
            <a:cxnLst/>
            <a:rect l="l" t="t" r="r" b="b"/>
            <a:pathLst>
              <a:path w="317500" h="3616960">
                <a:moveTo>
                  <a:pt x="316991" y="0"/>
                </a:moveTo>
                <a:lnTo>
                  <a:pt x="0" y="76962"/>
                </a:lnTo>
                <a:lnTo>
                  <a:pt x="0" y="3616452"/>
                </a:lnTo>
                <a:lnTo>
                  <a:pt x="316991" y="3616452"/>
                </a:lnTo>
                <a:lnTo>
                  <a:pt x="316991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9765792" y="2176272"/>
            <a:ext cx="317500" cy="3714115"/>
          </a:xfrm>
          <a:custGeom>
            <a:avLst/>
            <a:gdLst/>
            <a:ahLst/>
            <a:cxnLst/>
            <a:rect l="l" t="t" r="r" b="b"/>
            <a:pathLst>
              <a:path w="317500" h="3714115">
                <a:moveTo>
                  <a:pt x="316991" y="0"/>
                </a:moveTo>
                <a:lnTo>
                  <a:pt x="0" y="79120"/>
                </a:lnTo>
                <a:lnTo>
                  <a:pt x="0" y="3713988"/>
                </a:lnTo>
                <a:lnTo>
                  <a:pt x="316991" y="3713988"/>
                </a:lnTo>
                <a:lnTo>
                  <a:pt x="316991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8183880" y="2365248"/>
            <a:ext cx="3797935" cy="3243580"/>
          </a:xfrm>
          <a:prstGeom prst="rect">
            <a:avLst/>
          </a:prstGeom>
          <a:solidFill>
            <a:srgbClr val="00A4E2"/>
          </a:solidFill>
        </p:spPr>
        <p:txBody>
          <a:bodyPr vert="horz" wrap="square" lIns="0" tIns="76200" rIns="0" bIns="0" rtlCol="0">
            <a:spAutoFit/>
          </a:bodyPr>
          <a:lstStyle/>
          <a:p>
            <a:pPr marL="478155">
              <a:lnSpc>
                <a:spcPct val="100000"/>
              </a:lnSpc>
              <a:spcBef>
                <a:spcPts val="600"/>
              </a:spcBef>
            </a:pPr>
            <a:r>
              <a:rPr sz="2000" b="1" spc="-5" dirty="0">
                <a:solidFill>
                  <a:srgbClr val="FFFFFF"/>
                </a:solidFill>
                <a:latin typeface="Arial Black"/>
                <a:cs typeface="Arial Black"/>
              </a:rPr>
              <a:t>Mudança </a:t>
            </a:r>
            <a:r>
              <a:rPr sz="2000" b="1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2000" b="1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 Black"/>
                <a:cs typeface="Arial Black"/>
              </a:rPr>
              <a:t>Direção</a:t>
            </a:r>
            <a:endParaRPr sz="2000">
              <a:latin typeface="Arial Black"/>
              <a:cs typeface="Arial Black"/>
            </a:endParaRPr>
          </a:p>
          <a:p>
            <a:pPr marL="379095" marR="389890" indent="-286385">
              <a:lnSpc>
                <a:spcPct val="100000"/>
              </a:lnSpc>
              <a:spcBef>
                <a:spcPts val="675"/>
              </a:spcBef>
              <a:buSzPct val="88888"/>
              <a:buFont typeface="Wingdings"/>
              <a:buChar char=""/>
              <a:tabLst>
                <a:tab pos="37973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Foco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no uso interno de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dados  abertos</a:t>
            </a:r>
            <a:endParaRPr sz="1800">
              <a:latin typeface="Arial"/>
              <a:cs typeface="Arial"/>
            </a:endParaRPr>
          </a:p>
          <a:p>
            <a:pPr marL="379095" marR="744855" indent="-286385">
              <a:lnSpc>
                <a:spcPct val="100000"/>
              </a:lnSpc>
              <a:spcBef>
                <a:spcPts val="1195"/>
              </a:spcBef>
              <a:buSzPct val="88888"/>
              <a:buFont typeface="Wingdings"/>
              <a:buChar char=""/>
              <a:tabLst>
                <a:tab pos="379730" algn="l"/>
              </a:tabLst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Reengajamento dos  departamentos e torna-los  líderes</a:t>
            </a:r>
            <a:endParaRPr sz="1800">
              <a:latin typeface="Arial"/>
              <a:cs typeface="Arial"/>
            </a:endParaRPr>
          </a:p>
          <a:p>
            <a:pPr marL="379095" indent="-286385">
              <a:lnSpc>
                <a:spcPct val="100000"/>
              </a:lnSpc>
              <a:spcBef>
                <a:spcPts val="1195"/>
              </a:spcBef>
              <a:buSzPct val="88888"/>
              <a:buFont typeface="Wingdings"/>
              <a:buChar char=""/>
              <a:tabLst>
                <a:tab pos="379730" algn="l"/>
              </a:tabLst>
            </a:pP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Visão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externa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interna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00" name="Imagem 99">
            <a:extLst>
              <a:ext uri="{FF2B5EF4-FFF2-40B4-BE49-F238E27FC236}">
                <a16:creationId xmlns:a16="http://schemas.microsoft.com/office/drawing/2014/main" id="{1627669D-CEBE-42E7-A532-4096C42E3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10"/>
            <a:ext cx="1797300" cy="8798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5826</TotalTime>
  <Words>1126</Words>
  <Application>Microsoft Office PowerPoint</Application>
  <PresentationFormat>Widescreen</PresentationFormat>
  <Paragraphs>344</Paragraphs>
  <Slides>25</Slides>
  <Notes>3</Notes>
  <HiddenSlides>0</HiddenSlides>
  <MMClips>1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DINPro-Bold</vt:lpstr>
      <vt:lpstr>DINPro-Light</vt:lpstr>
      <vt:lpstr>Impact</vt:lpstr>
      <vt:lpstr>Open Sans</vt:lpstr>
      <vt:lpstr>Times New Roman</vt:lpstr>
      <vt:lpstr>Wingdings</vt:lpstr>
      <vt:lpstr>Tema do Office</vt:lpstr>
      <vt:lpstr>PODER EXECUTIVO</vt:lpstr>
      <vt:lpstr>Hoje, todos os negócios (e o Governo) são  Digitais.</vt:lpstr>
      <vt:lpstr>A transformação digital para governos implica no uso da tecnologia para melhorar o desempenho da administração pública, trazendo serviços mais modernos ao cidadão e maior transparência aos dados públicos</vt:lpstr>
      <vt:lpstr>A transformação digital é longa</vt:lpstr>
      <vt:lpstr>Transformação Digital é o principal objetivo</vt:lpstr>
      <vt:lpstr>Mas raramente é atingido…</vt:lpstr>
      <vt:lpstr>Apresentação do PowerPoint</vt:lpstr>
      <vt:lpstr>Níveis de Maturidade em E-gov</vt:lpstr>
      <vt:lpstr>Mudança de Direção: Saindo de E-Gov. para Digital</vt:lpstr>
      <vt:lpstr>Apresentação do PowerPoint</vt:lpstr>
      <vt:lpstr>6 Dimensões do Governo Digital</vt:lpstr>
      <vt:lpstr>Principais casos de uso no Brasil</vt:lpstr>
      <vt:lpstr>Apresentação do PowerPoint</vt:lpstr>
      <vt:lpstr>CULTURA – Sociedade em Rede </vt:lpstr>
      <vt:lpstr>PROCESSOS - Automatização</vt:lpstr>
      <vt:lpstr>PROCESSOS - Automatização</vt:lpstr>
      <vt:lpstr>PROCESSOS - Automatização</vt:lpstr>
      <vt:lpstr>PROCESSOS - Automatização</vt:lpstr>
      <vt:lpstr>PESSOAS - Multigeracional</vt:lpstr>
      <vt:lpstr>TECNOLOGIA – Transformação Digital</vt:lpstr>
      <vt:lpstr>POLÍTICAS PÚBLICAS – Janela de Oportunidade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Felix Fernando da Silva</dc:creator>
  <cp:lastModifiedBy> </cp:lastModifiedBy>
  <cp:revision>87</cp:revision>
  <dcterms:created xsi:type="dcterms:W3CDTF">2018-11-14T11:51:43Z</dcterms:created>
  <dcterms:modified xsi:type="dcterms:W3CDTF">2019-08-26T23:23:01Z</dcterms:modified>
</cp:coreProperties>
</file>