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5" r:id="rId3"/>
  </p:sldMasterIdLst>
  <p:notesMasterIdLst>
    <p:notesMasterId r:id="rId29"/>
  </p:notesMasterIdLst>
  <p:handoutMasterIdLst>
    <p:handoutMasterId r:id="rId30"/>
  </p:handoutMasterIdLst>
  <p:sldIdLst>
    <p:sldId id="269" r:id="rId4"/>
    <p:sldId id="29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10" r:id="rId17"/>
    <p:sldId id="311" r:id="rId18"/>
    <p:sldId id="316" r:id="rId19"/>
    <p:sldId id="317" r:id="rId20"/>
    <p:sldId id="318" r:id="rId21"/>
    <p:sldId id="319" r:id="rId22"/>
    <p:sldId id="312" r:id="rId23"/>
    <p:sldId id="320" r:id="rId24"/>
    <p:sldId id="313" r:id="rId25"/>
    <p:sldId id="314" r:id="rId26"/>
    <p:sldId id="315" r:id="rId27"/>
    <p:sldId id="26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34C"/>
    <a:srgbClr val="2D6598"/>
    <a:srgbClr val="CAA13D"/>
    <a:srgbClr val="9F4147"/>
    <a:srgbClr val="F7931E"/>
    <a:srgbClr val="DC7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18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46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F8672-0DB6-4901-95CC-AE6307836BFD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A187-263B-4FB3-ADA9-1EF4AA201F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31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C397-B241-430A-AD04-64DEF4FE2070}" type="datetimeFigureOut">
              <a:rPr lang="pt-BR" smtClean="0"/>
              <a:pPr/>
              <a:t>21/01/2015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pt-BR" dirty="0" smtClean="0"/>
              <a:t>`</a:t>
            </a:r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893A-05EB-4B16-9177-DDB2A66143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6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1670" y="1643050"/>
            <a:ext cx="5000660" cy="157163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0" hasCustomPrompt="1"/>
          </p:nvPr>
        </p:nvSpPr>
        <p:spPr>
          <a:xfrm>
            <a:off x="2071688" y="3500438"/>
            <a:ext cx="4929187" cy="171450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Subtítulo </a:t>
            </a:r>
          </a:p>
          <a:p>
            <a:pPr lvl="0"/>
            <a:r>
              <a:rPr lang="pt-BR" dirty="0" smtClean="0"/>
              <a:t>Data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60000F-19BE-4BA2-AA44-D4D9FBB7D00D}" type="datetime1">
              <a:rPr lang="pt-BR" smtClean="0"/>
              <a:pPr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642910" y="2071678"/>
            <a:ext cx="6072188" cy="150018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2938" y="714375"/>
            <a:ext cx="60721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pt-BR" dirty="0" smtClean="0"/>
              <a:t>Título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1F0F5-9C7B-4BC7-94EB-2617A640359C}" type="datetime1">
              <a:rPr lang="pt-BR" smtClean="0"/>
              <a:pPr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2938" y="714375"/>
            <a:ext cx="60721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pt-BR" dirty="0" smtClean="0"/>
              <a:t>Título mestre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642910" y="2071678"/>
            <a:ext cx="6072230" cy="1357322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BR" smtClean="0"/>
              <a:t>1</a:t>
            </a:r>
            <a:endParaRPr lang="pt-BR" dirty="0"/>
          </a:p>
        </p:txBody>
      </p:sp>
      <p:sp>
        <p:nvSpPr>
          <p:cNvPr id="5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2938" y="714375"/>
            <a:ext cx="6072187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pt-BR" dirty="0" smtClean="0"/>
              <a:t>Título mestre</a:t>
            </a:r>
          </a:p>
        </p:txBody>
      </p:sp>
      <p:sp>
        <p:nvSpPr>
          <p:cNvPr id="10" name="Espaço Reservado para Tabela 9"/>
          <p:cNvSpPr>
            <a:spLocks noGrp="1"/>
          </p:cNvSpPr>
          <p:nvPr>
            <p:ph type="tbl" sz="quarter" idx="15"/>
          </p:nvPr>
        </p:nvSpPr>
        <p:spPr>
          <a:xfrm>
            <a:off x="642938" y="1785938"/>
            <a:ext cx="6215062" cy="1000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C58678-8A53-4F8B-8646-3CCD81600A83}" type="datetime1">
              <a:rPr lang="pt-BR" smtClean="0"/>
              <a:pPr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0125" y="3571875"/>
            <a:ext cx="5072063" cy="185737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>
                <a:solidFill>
                  <a:schemeClr val="bg1"/>
                </a:solidFill>
              </a:rPr>
              <a:t>Nome do apresentador</a:t>
            </a:r>
          </a:p>
          <a:p>
            <a:pPr lvl="0"/>
            <a:r>
              <a:rPr lang="pt-BR" dirty="0" smtClean="0">
                <a:solidFill>
                  <a:schemeClr val="bg1"/>
                </a:solidFill>
              </a:rPr>
              <a:t>email@apresentador.com.br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7"/>
          <a:stretch/>
        </p:blipFill>
        <p:spPr>
          <a:xfrm>
            <a:off x="1754903" y="-1"/>
            <a:ext cx="7389097" cy="6858001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214282" y="4143380"/>
            <a:ext cx="1500198" cy="257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mc_mec_mcti_brasil_marcas_vertical_alpha.png"/>
          <p:cNvPicPr>
            <a:picLocks noChangeAspect="1"/>
          </p:cNvPicPr>
          <p:nvPr userDrawn="1"/>
        </p:nvPicPr>
        <p:blipFill rotWithShape="1">
          <a:blip r:embed="rId5"/>
          <a:srcRect b="29152"/>
          <a:stretch/>
        </p:blipFill>
        <p:spPr>
          <a:xfrm>
            <a:off x="172990" y="4786323"/>
            <a:ext cx="1455534" cy="1306974"/>
          </a:xfrm>
          <a:prstGeom prst="rect">
            <a:avLst/>
          </a:prstGeom>
        </p:spPr>
      </p:pic>
      <p:grpSp>
        <p:nvGrpSpPr>
          <p:cNvPr id="1028" name="Group 4"/>
          <p:cNvGrpSpPr>
            <a:grpSpLocks noChangeAspect="1"/>
          </p:cNvGrpSpPr>
          <p:nvPr userDrawn="1"/>
        </p:nvGrpSpPr>
        <p:grpSpPr bwMode="auto">
          <a:xfrm>
            <a:off x="250586" y="3819524"/>
            <a:ext cx="1463894" cy="857547"/>
            <a:chOff x="77" y="2430"/>
            <a:chExt cx="1014" cy="594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7" y="2430"/>
              <a:ext cx="101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77" y="2430"/>
              <a:ext cx="1009" cy="58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176" y="2531"/>
              <a:ext cx="393" cy="394"/>
            </a:xfrm>
            <a:prstGeom prst="rect">
              <a:avLst/>
            </a:prstGeom>
            <a:solidFill>
              <a:srgbClr val="003399"/>
            </a:solidFill>
            <a:ln w="0">
              <a:solidFill>
                <a:srgbClr val="0033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201" y="2590"/>
              <a:ext cx="345" cy="311"/>
            </a:xfrm>
            <a:custGeom>
              <a:avLst/>
              <a:gdLst/>
              <a:ahLst/>
              <a:cxnLst>
                <a:cxn ang="0">
                  <a:pos x="155" y="293"/>
                </a:cxn>
                <a:cxn ang="0">
                  <a:pos x="169" y="275"/>
                </a:cxn>
                <a:cxn ang="0">
                  <a:pos x="58" y="204"/>
                </a:cxn>
                <a:cxn ang="0">
                  <a:pos x="31" y="283"/>
                </a:cxn>
                <a:cxn ang="0">
                  <a:pos x="108" y="295"/>
                </a:cxn>
                <a:cxn ang="0">
                  <a:pos x="127" y="240"/>
                </a:cxn>
                <a:cxn ang="0">
                  <a:pos x="167" y="213"/>
                </a:cxn>
                <a:cxn ang="0">
                  <a:pos x="238" y="243"/>
                </a:cxn>
                <a:cxn ang="0">
                  <a:pos x="180" y="183"/>
                </a:cxn>
                <a:cxn ang="0">
                  <a:pos x="153" y="233"/>
                </a:cxn>
                <a:cxn ang="0">
                  <a:pos x="103" y="177"/>
                </a:cxn>
                <a:cxn ang="0">
                  <a:pos x="166" y="199"/>
                </a:cxn>
                <a:cxn ang="0">
                  <a:pos x="135" y="177"/>
                </a:cxn>
                <a:cxn ang="0">
                  <a:pos x="97" y="172"/>
                </a:cxn>
                <a:cxn ang="0">
                  <a:pos x="169" y="169"/>
                </a:cxn>
                <a:cxn ang="0">
                  <a:pos x="207" y="200"/>
                </a:cxn>
                <a:cxn ang="0">
                  <a:pos x="246" y="241"/>
                </a:cxn>
                <a:cxn ang="0">
                  <a:pos x="294" y="235"/>
                </a:cxn>
                <a:cxn ang="0">
                  <a:pos x="324" y="219"/>
                </a:cxn>
                <a:cxn ang="0">
                  <a:pos x="235" y="137"/>
                </a:cxn>
                <a:cxn ang="0">
                  <a:pos x="331" y="207"/>
                </a:cxn>
                <a:cxn ang="0">
                  <a:pos x="337" y="149"/>
                </a:cxn>
                <a:cxn ang="0">
                  <a:pos x="284" y="136"/>
                </a:cxn>
                <a:cxn ang="0">
                  <a:pos x="63" y="86"/>
                </a:cxn>
                <a:cxn ang="0">
                  <a:pos x="7" y="214"/>
                </a:cxn>
                <a:cxn ang="0">
                  <a:pos x="42" y="217"/>
                </a:cxn>
                <a:cxn ang="0">
                  <a:pos x="72" y="162"/>
                </a:cxn>
                <a:cxn ang="0">
                  <a:pos x="159" y="146"/>
                </a:cxn>
                <a:cxn ang="0">
                  <a:pos x="87" y="67"/>
                </a:cxn>
                <a:cxn ang="0">
                  <a:pos x="192" y="107"/>
                </a:cxn>
                <a:cxn ang="0">
                  <a:pos x="319" y="125"/>
                </a:cxn>
                <a:cxn ang="0">
                  <a:pos x="249" y="72"/>
                </a:cxn>
                <a:cxn ang="0">
                  <a:pos x="215" y="64"/>
                </a:cxn>
                <a:cxn ang="0">
                  <a:pos x="192" y="18"/>
                </a:cxn>
                <a:cxn ang="0">
                  <a:pos x="129" y="39"/>
                </a:cxn>
                <a:cxn ang="0">
                  <a:pos x="182" y="56"/>
                </a:cxn>
                <a:cxn ang="0">
                  <a:pos x="249" y="60"/>
                </a:cxn>
                <a:cxn ang="0">
                  <a:pos x="320" y="118"/>
                </a:cxn>
                <a:cxn ang="0">
                  <a:pos x="192" y="0"/>
                </a:cxn>
                <a:cxn ang="0">
                  <a:pos x="283" y="69"/>
                </a:cxn>
                <a:cxn ang="0">
                  <a:pos x="345" y="139"/>
                </a:cxn>
                <a:cxn ang="0">
                  <a:pos x="340" y="210"/>
                </a:cxn>
                <a:cxn ang="0">
                  <a:pos x="330" y="225"/>
                </a:cxn>
                <a:cxn ang="0">
                  <a:pos x="285" y="244"/>
                </a:cxn>
                <a:cxn ang="0">
                  <a:pos x="254" y="265"/>
                </a:cxn>
                <a:cxn ang="0">
                  <a:pos x="233" y="251"/>
                </a:cxn>
                <a:cxn ang="0">
                  <a:pos x="150" y="254"/>
                </a:cxn>
                <a:cxn ang="0">
                  <a:pos x="199" y="286"/>
                </a:cxn>
                <a:cxn ang="0">
                  <a:pos x="157" y="298"/>
                </a:cxn>
                <a:cxn ang="0">
                  <a:pos x="111" y="310"/>
                </a:cxn>
                <a:cxn ang="0">
                  <a:pos x="40" y="291"/>
                </a:cxn>
                <a:cxn ang="0">
                  <a:pos x="1" y="284"/>
                </a:cxn>
                <a:cxn ang="0">
                  <a:pos x="3" y="197"/>
                </a:cxn>
                <a:cxn ang="0">
                  <a:pos x="72" y="68"/>
                </a:cxn>
                <a:cxn ang="0">
                  <a:pos x="85" y="55"/>
                </a:cxn>
                <a:cxn ang="0">
                  <a:pos x="170" y="15"/>
                </a:cxn>
              </a:cxnLst>
              <a:rect l="0" t="0" r="r" b="b"/>
              <a:pathLst>
                <a:path w="345" h="311">
                  <a:moveTo>
                    <a:pt x="147" y="258"/>
                  </a:moveTo>
                  <a:lnTo>
                    <a:pt x="139" y="272"/>
                  </a:lnTo>
                  <a:lnTo>
                    <a:pt x="131" y="285"/>
                  </a:lnTo>
                  <a:lnTo>
                    <a:pt x="123" y="298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6" y="295"/>
                  </a:lnTo>
                  <a:lnTo>
                    <a:pt x="155" y="293"/>
                  </a:lnTo>
                  <a:lnTo>
                    <a:pt x="164" y="291"/>
                  </a:lnTo>
                  <a:lnTo>
                    <a:pt x="172" y="290"/>
                  </a:lnTo>
                  <a:lnTo>
                    <a:pt x="181" y="287"/>
                  </a:lnTo>
                  <a:lnTo>
                    <a:pt x="180" y="286"/>
                  </a:lnTo>
                  <a:lnTo>
                    <a:pt x="180" y="285"/>
                  </a:lnTo>
                  <a:lnTo>
                    <a:pt x="181" y="284"/>
                  </a:lnTo>
                  <a:lnTo>
                    <a:pt x="181" y="283"/>
                  </a:lnTo>
                  <a:lnTo>
                    <a:pt x="169" y="275"/>
                  </a:lnTo>
                  <a:lnTo>
                    <a:pt x="158" y="267"/>
                  </a:lnTo>
                  <a:lnTo>
                    <a:pt x="147" y="258"/>
                  </a:lnTo>
                  <a:close/>
                  <a:moveTo>
                    <a:pt x="84" y="187"/>
                  </a:moveTo>
                  <a:lnTo>
                    <a:pt x="80" y="188"/>
                  </a:lnTo>
                  <a:lnTo>
                    <a:pt x="77" y="189"/>
                  </a:lnTo>
                  <a:lnTo>
                    <a:pt x="74" y="189"/>
                  </a:lnTo>
                  <a:lnTo>
                    <a:pt x="71" y="188"/>
                  </a:lnTo>
                  <a:lnTo>
                    <a:pt x="58" y="204"/>
                  </a:lnTo>
                  <a:lnTo>
                    <a:pt x="47" y="220"/>
                  </a:lnTo>
                  <a:lnTo>
                    <a:pt x="36" y="237"/>
                  </a:lnTo>
                  <a:lnTo>
                    <a:pt x="26" y="256"/>
                  </a:lnTo>
                  <a:lnTo>
                    <a:pt x="17" y="275"/>
                  </a:lnTo>
                  <a:lnTo>
                    <a:pt x="18" y="277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31" y="283"/>
                  </a:lnTo>
                  <a:lnTo>
                    <a:pt x="42" y="286"/>
                  </a:lnTo>
                  <a:lnTo>
                    <a:pt x="52" y="289"/>
                  </a:lnTo>
                  <a:lnTo>
                    <a:pt x="62" y="291"/>
                  </a:lnTo>
                  <a:lnTo>
                    <a:pt x="72" y="293"/>
                  </a:lnTo>
                  <a:lnTo>
                    <a:pt x="82" y="295"/>
                  </a:lnTo>
                  <a:lnTo>
                    <a:pt x="93" y="297"/>
                  </a:lnTo>
                  <a:lnTo>
                    <a:pt x="106" y="299"/>
                  </a:lnTo>
                  <a:lnTo>
                    <a:pt x="108" y="295"/>
                  </a:lnTo>
                  <a:lnTo>
                    <a:pt x="111" y="293"/>
                  </a:lnTo>
                  <a:lnTo>
                    <a:pt x="115" y="292"/>
                  </a:lnTo>
                  <a:lnTo>
                    <a:pt x="117" y="293"/>
                  </a:lnTo>
                  <a:lnTo>
                    <a:pt x="120" y="294"/>
                  </a:lnTo>
                  <a:lnTo>
                    <a:pt x="128" y="281"/>
                  </a:lnTo>
                  <a:lnTo>
                    <a:pt x="136" y="268"/>
                  </a:lnTo>
                  <a:lnTo>
                    <a:pt x="143" y="255"/>
                  </a:lnTo>
                  <a:lnTo>
                    <a:pt x="127" y="240"/>
                  </a:lnTo>
                  <a:lnTo>
                    <a:pt x="112" y="224"/>
                  </a:lnTo>
                  <a:lnTo>
                    <a:pt x="98" y="206"/>
                  </a:lnTo>
                  <a:lnTo>
                    <a:pt x="84" y="187"/>
                  </a:lnTo>
                  <a:close/>
                  <a:moveTo>
                    <a:pt x="180" y="183"/>
                  </a:moveTo>
                  <a:lnTo>
                    <a:pt x="178" y="185"/>
                  </a:lnTo>
                  <a:lnTo>
                    <a:pt x="175" y="187"/>
                  </a:lnTo>
                  <a:lnTo>
                    <a:pt x="171" y="200"/>
                  </a:lnTo>
                  <a:lnTo>
                    <a:pt x="167" y="213"/>
                  </a:lnTo>
                  <a:lnTo>
                    <a:pt x="177" y="217"/>
                  </a:lnTo>
                  <a:lnTo>
                    <a:pt x="188" y="222"/>
                  </a:lnTo>
                  <a:lnTo>
                    <a:pt x="199" y="227"/>
                  </a:lnTo>
                  <a:lnTo>
                    <a:pt x="211" y="232"/>
                  </a:lnTo>
                  <a:lnTo>
                    <a:pt x="224" y="238"/>
                  </a:lnTo>
                  <a:lnTo>
                    <a:pt x="237" y="244"/>
                  </a:lnTo>
                  <a:lnTo>
                    <a:pt x="238" y="244"/>
                  </a:lnTo>
                  <a:lnTo>
                    <a:pt x="238" y="243"/>
                  </a:lnTo>
                  <a:lnTo>
                    <a:pt x="233" y="236"/>
                  </a:lnTo>
                  <a:lnTo>
                    <a:pt x="227" y="229"/>
                  </a:lnTo>
                  <a:lnTo>
                    <a:pt x="222" y="223"/>
                  </a:lnTo>
                  <a:lnTo>
                    <a:pt x="216" y="217"/>
                  </a:lnTo>
                  <a:lnTo>
                    <a:pt x="204" y="205"/>
                  </a:lnTo>
                  <a:lnTo>
                    <a:pt x="197" y="198"/>
                  </a:lnTo>
                  <a:lnTo>
                    <a:pt x="189" y="191"/>
                  </a:lnTo>
                  <a:lnTo>
                    <a:pt x="180" y="183"/>
                  </a:lnTo>
                  <a:close/>
                  <a:moveTo>
                    <a:pt x="89" y="182"/>
                  </a:moveTo>
                  <a:lnTo>
                    <a:pt x="88" y="182"/>
                  </a:lnTo>
                  <a:lnTo>
                    <a:pt x="88" y="183"/>
                  </a:lnTo>
                  <a:lnTo>
                    <a:pt x="101" y="202"/>
                  </a:lnTo>
                  <a:lnTo>
                    <a:pt x="115" y="220"/>
                  </a:lnTo>
                  <a:lnTo>
                    <a:pt x="130" y="236"/>
                  </a:lnTo>
                  <a:lnTo>
                    <a:pt x="146" y="250"/>
                  </a:lnTo>
                  <a:lnTo>
                    <a:pt x="153" y="233"/>
                  </a:lnTo>
                  <a:lnTo>
                    <a:pt x="160" y="215"/>
                  </a:lnTo>
                  <a:lnTo>
                    <a:pt x="150" y="210"/>
                  </a:lnTo>
                  <a:lnTo>
                    <a:pt x="139" y="205"/>
                  </a:lnTo>
                  <a:lnTo>
                    <a:pt x="127" y="200"/>
                  </a:lnTo>
                  <a:lnTo>
                    <a:pt x="115" y="194"/>
                  </a:lnTo>
                  <a:lnTo>
                    <a:pt x="103" y="188"/>
                  </a:lnTo>
                  <a:lnTo>
                    <a:pt x="89" y="182"/>
                  </a:lnTo>
                  <a:close/>
                  <a:moveTo>
                    <a:pt x="103" y="177"/>
                  </a:moveTo>
                  <a:lnTo>
                    <a:pt x="91" y="177"/>
                  </a:lnTo>
                  <a:lnTo>
                    <a:pt x="105" y="184"/>
                  </a:lnTo>
                  <a:lnTo>
                    <a:pt x="118" y="189"/>
                  </a:lnTo>
                  <a:lnTo>
                    <a:pt x="130" y="195"/>
                  </a:lnTo>
                  <a:lnTo>
                    <a:pt x="141" y="201"/>
                  </a:lnTo>
                  <a:lnTo>
                    <a:pt x="152" y="205"/>
                  </a:lnTo>
                  <a:lnTo>
                    <a:pt x="162" y="210"/>
                  </a:lnTo>
                  <a:lnTo>
                    <a:pt x="166" y="199"/>
                  </a:lnTo>
                  <a:lnTo>
                    <a:pt x="170" y="187"/>
                  </a:lnTo>
                  <a:lnTo>
                    <a:pt x="167" y="185"/>
                  </a:lnTo>
                  <a:lnTo>
                    <a:pt x="164" y="182"/>
                  </a:lnTo>
                  <a:lnTo>
                    <a:pt x="163" y="178"/>
                  </a:lnTo>
                  <a:lnTo>
                    <a:pt x="155" y="178"/>
                  </a:lnTo>
                  <a:lnTo>
                    <a:pt x="148" y="177"/>
                  </a:lnTo>
                  <a:lnTo>
                    <a:pt x="141" y="177"/>
                  </a:lnTo>
                  <a:lnTo>
                    <a:pt x="135" y="177"/>
                  </a:lnTo>
                  <a:lnTo>
                    <a:pt x="103" y="177"/>
                  </a:lnTo>
                  <a:close/>
                  <a:moveTo>
                    <a:pt x="235" y="137"/>
                  </a:moveTo>
                  <a:lnTo>
                    <a:pt x="212" y="140"/>
                  </a:lnTo>
                  <a:lnTo>
                    <a:pt x="189" y="144"/>
                  </a:lnTo>
                  <a:lnTo>
                    <a:pt x="167" y="149"/>
                  </a:lnTo>
                  <a:lnTo>
                    <a:pt x="144" y="156"/>
                  </a:lnTo>
                  <a:lnTo>
                    <a:pt x="121" y="163"/>
                  </a:lnTo>
                  <a:lnTo>
                    <a:pt x="97" y="172"/>
                  </a:lnTo>
                  <a:lnTo>
                    <a:pt x="108" y="172"/>
                  </a:lnTo>
                  <a:lnTo>
                    <a:pt x="133" y="172"/>
                  </a:lnTo>
                  <a:lnTo>
                    <a:pt x="140" y="172"/>
                  </a:lnTo>
                  <a:lnTo>
                    <a:pt x="147" y="172"/>
                  </a:lnTo>
                  <a:lnTo>
                    <a:pt x="155" y="173"/>
                  </a:lnTo>
                  <a:lnTo>
                    <a:pt x="165" y="173"/>
                  </a:lnTo>
                  <a:lnTo>
                    <a:pt x="167" y="171"/>
                  </a:lnTo>
                  <a:lnTo>
                    <a:pt x="169" y="169"/>
                  </a:lnTo>
                  <a:lnTo>
                    <a:pt x="172" y="169"/>
                  </a:lnTo>
                  <a:lnTo>
                    <a:pt x="176" y="169"/>
                  </a:lnTo>
                  <a:lnTo>
                    <a:pt x="179" y="171"/>
                  </a:lnTo>
                  <a:lnTo>
                    <a:pt x="181" y="174"/>
                  </a:lnTo>
                  <a:lnTo>
                    <a:pt x="182" y="177"/>
                  </a:lnTo>
                  <a:lnTo>
                    <a:pt x="191" y="185"/>
                  </a:lnTo>
                  <a:lnTo>
                    <a:pt x="200" y="193"/>
                  </a:lnTo>
                  <a:lnTo>
                    <a:pt x="207" y="200"/>
                  </a:lnTo>
                  <a:lnTo>
                    <a:pt x="214" y="207"/>
                  </a:lnTo>
                  <a:lnTo>
                    <a:pt x="220" y="213"/>
                  </a:lnTo>
                  <a:lnTo>
                    <a:pt x="226" y="220"/>
                  </a:lnTo>
                  <a:lnTo>
                    <a:pt x="238" y="233"/>
                  </a:lnTo>
                  <a:lnTo>
                    <a:pt x="243" y="241"/>
                  </a:lnTo>
                  <a:lnTo>
                    <a:pt x="244" y="241"/>
                  </a:lnTo>
                  <a:lnTo>
                    <a:pt x="245" y="241"/>
                  </a:lnTo>
                  <a:lnTo>
                    <a:pt x="246" y="241"/>
                  </a:lnTo>
                  <a:lnTo>
                    <a:pt x="250" y="241"/>
                  </a:lnTo>
                  <a:lnTo>
                    <a:pt x="254" y="243"/>
                  </a:lnTo>
                  <a:lnTo>
                    <a:pt x="257" y="247"/>
                  </a:lnTo>
                  <a:lnTo>
                    <a:pt x="267" y="244"/>
                  </a:lnTo>
                  <a:lnTo>
                    <a:pt x="275" y="241"/>
                  </a:lnTo>
                  <a:lnTo>
                    <a:pt x="282" y="239"/>
                  </a:lnTo>
                  <a:lnTo>
                    <a:pt x="289" y="237"/>
                  </a:lnTo>
                  <a:lnTo>
                    <a:pt x="294" y="235"/>
                  </a:lnTo>
                  <a:lnTo>
                    <a:pt x="299" y="233"/>
                  </a:lnTo>
                  <a:lnTo>
                    <a:pt x="304" y="231"/>
                  </a:lnTo>
                  <a:lnTo>
                    <a:pt x="309" y="229"/>
                  </a:lnTo>
                  <a:lnTo>
                    <a:pt x="313" y="227"/>
                  </a:lnTo>
                  <a:lnTo>
                    <a:pt x="318" y="225"/>
                  </a:lnTo>
                  <a:lnTo>
                    <a:pt x="324" y="222"/>
                  </a:lnTo>
                  <a:lnTo>
                    <a:pt x="325" y="221"/>
                  </a:lnTo>
                  <a:lnTo>
                    <a:pt x="324" y="219"/>
                  </a:lnTo>
                  <a:lnTo>
                    <a:pt x="324" y="216"/>
                  </a:lnTo>
                  <a:lnTo>
                    <a:pt x="324" y="213"/>
                  </a:lnTo>
                  <a:lnTo>
                    <a:pt x="326" y="210"/>
                  </a:lnTo>
                  <a:lnTo>
                    <a:pt x="309" y="193"/>
                  </a:lnTo>
                  <a:lnTo>
                    <a:pt x="291" y="177"/>
                  </a:lnTo>
                  <a:lnTo>
                    <a:pt x="273" y="163"/>
                  </a:lnTo>
                  <a:lnTo>
                    <a:pt x="254" y="149"/>
                  </a:lnTo>
                  <a:lnTo>
                    <a:pt x="235" y="137"/>
                  </a:lnTo>
                  <a:close/>
                  <a:moveTo>
                    <a:pt x="264" y="136"/>
                  </a:moveTo>
                  <a:lnTo>
                    <a:pt x="244" y="137"/>
                  </a:lnTo>
                  <a:lnTo>
                    <a:pt x="262" y="149"/>
                  </a:lnTo>
                  <a:lnTo>
                    <a:pt x="280" y="162"/>
                  </a:lnTo>
                  <a:lnTo>
                    <a:pt x="297" y="176"/>
                  </a:lnTo>
                  <a:lnTo>
                    <a:pt x="314" y="191"/>
                  </a:lnTo>
                  <a:lnTo>
                    <a:pt x="330" y="207"/>
                  </a:lnTo>
                  <a:lnTo>
                    <a:pt x="331" y="207"/>
                  </a:lnTo>
                  <a:lnTo>
                    <a:pt x="333" y="207"/>
                  </a:lnTo>
                  <a:lnTo>
                    <a:pt x="334" y="207"/>
                  </a:lnTo>
                  <a:lnTo>
                    <a:pt x="335" y="207"/>
                  </a:lnTo>
                  <a:lnTo>
                    <a:pt x="336" y="195"/>
                  </a:lnTo>
                  <a:lnTo>
                    <a:pt x="337" y="183"/>
                  </a:lnTo>
                  <a:lnTo>
                    <a:pt x="337" y="172"/>
                  </a:lnTo>
                  <a:lnTo>
                    <a:pt x="337" y="161"/>
                  </a:lnTo>
                  <a:lnTo>
                    <a:pt x="337" y="149"/>
                  </a:lnTo>
                  <a:lnTo>
                    <a:pt x="336" y="149"/>
                  </a:lnTo>
                  <a:lnTo>
                    <a:pt x="333" y="148"/>
                  </a:lnTo>
                  <a:lnTo>
                    <a:pt x="329" y="146"/>
                  </a:lnTo>
                  <a:lnTo>
                    <a:pt x="327" y="143"/>
                  </a:lnTo>
                  <a:lnTo>
                    <a:pt x="327" y="139"/>
                  </a:lnTo>
                  <a:lnTo>
                    <a:pt x="327" y="139"/>
                  </a:lnTo>
                  <a:lnTo>
                    <a:pt x="305" y="137"/>
                  </a:lnTo>
                  <a:lnTo>
                    <a:pt x="284" y="136"/>
                  </a:lnTo>
                  <a:lnTo>
                    <a:pt x="264" y="136"/>
                  </a:lnTo>
                  <a:close/>
                  <a:moveTo>
                    <a:pt x="87" y="67"/>
                  </a:moveTo>
                  <a:lnTo>
                    <a:pt x="85" y="70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8" y="72"/>
                  </a:lnTo>
                  <a:lnTo>
                    <a:pt x="77" y="71"/>
                  </a:lnTo>
                  <a:lnTo>
                    <a:pt x="63" y="86"/>
                  </a:lnTo>
                  <a:lnTo>
                    <a:pt x="50" y="101"/>
                  </a:lnTo>
                  <a:lnTo>
                    <a:pt x="40" y="117"/>
                  </a:lnTo>
                  <a:lnTo>
                    <a:pt x="30" y="132"/>
                  </a:lnTo>
                  <a:lnTo>
                    <a:pt x="23" y="148"/>
                  </a:lnTo>
                  <a:lnTo>
                    <a:pt x="17" y="164"/>
                  </a:lnTo>
                  <a:lnTo>
                    <a:pt x="12" y="180"/>
                  </a:lnTo>
                  <a:lnTo>
                    <a:pt x="9" y="197"/>
                  </a:lnTo>
                  <a:lnTo>
                    <a:pt x="7" y="214"/>
                  </a:lnTo>
                  <a:lnTo>
                    <a:pt x="6" y="233"/>
                  </a:lnTo>
                  <a:lnTo>
                    <a:pt x="7" y="251"/>
                  </a:lnTo>
                  <a:lnTo>
                    <a:pt x="9" y="271"/>
                  </a:lnTo>
                  <a:lnTo>
                    <a:pt x="11" y="271"/>
                  </a:lnTo>
                  <a:lnTo>
                    <a:pt x="13" y="271"/>
                  </a:lnTo>
                  <a:lnTo>
                    <a:pt x="22" y="252"/>
                  </a:lnTo>
                  <a:lnTo>
                    <a:pt x="32" y="234"/>
                  </a:lnTo>
                  <a:lnTo>
                    <a:pt x="42" y="217"/>
                  </a:lnTo>
                  <a:lnTo>
                    <a:pt x="54" y="201"/>
                  </a:lnTo>
                  <a:lnTo>
                    <a:pt x="67" y="185"/>
                  </a:lnTo>
                  <a:lnTo>
                    <a:pt x="64" y="180"/>
                  </a:lnTo>
                  <a:lnTo>
                    <a:pt x="63" y="175"/>
                  </a:lnTo>
                  <a:lnTo>
                    <a:pt x="64" y="171"/>
                  </a:lnTo>
                  <a:lnTo>
                    <a:pt x="66" y="167"/>
                  </a:lnTo>
                  <a:lnTo>
                    <a:pt x="69" y="164"/>
                  </a:lnTo>
                  <a:lnTo>
                    <a:pt x="72" y="162"/>
                  </a:lnTo>
                  <a:lnTo>
                    <a:pt x="77" y="162"/>
                  </a:lnTo>
                  <a:lnTo>
                    <a:pt x="81" y="162"/>
                  </a:lnTo>
                  <a:lnTo>
                    <a:pt x="84" y="164"/>
                  </a:lnTo>
                  <a:lnTo>
                    <a:pt x="87" y="166"/>
                  </a:lnTo>
                  <a:lnTo>
                    <a:pt x="89" y="169"/>
                  </a:lnTo>
                  <a:lnTo>
                    <a:pt x="113" y="161"/>
                  </a:lnTo>
                  <a:lnTo>
                    <a:pt x="136" y="153"/>
                  </a:lnTo>
                  <a:lnTo>
                    <a:pt x="159" y="146"/>
                  </a:lnTo>
                  <a:lnTo>
                    <a:pt x="182" y="141"/>
                  </a:lnTo>
                  <a:lnTo>
                    <a:pt x="205" y="136"/>
                  </a:lnTo>
                  <a:lnTo>
                    <a:pt x="228" y="133"/>
                  </a:lnTo>
                  <a:lnTo>
                    <a:pt x="202" y="118"/>
                  </a:lnTo>
                  <a:lnTo>
                    <a:pt x="175" y="105"/>
                  </a:lnTo>
                  <a:lnTo>
                    <a:pt x="147" y="92"/>
                  </a:lnTo>
                  <a:lnTo>
                    <a:pt x="117" y="80"/>
                  </a:lnTo>
                  <a:lnTo>
                    <a:pt x="87" y="67"/>
                  </a:lnTo>
                  <a:close/>
                  <a:moveTo>
                    <a:pt x="148" y="61"/>
                  </a:moveTo>
                  <a:lnTo>
                    <a:pt x="130" y="61"/>
                  </a:lnTo>
                  <a:lnTo>
                    <a:pt x="112" y="62"/>
                  </a:lnTo>
                  <a:lnTo>
                    <a:pt x="93" y="64"/>
                  </a:lnTo>
                  <a:lnTo>
                    <a:pt x="119" y="75"/>
                  </a:lnTo>
                  <a:lnTo>
                    <a:pt x="144" y="85"/>
                  </a:lnTo>
                  <a:lnTo>
                    <a:pt x="168" y="96"/>
                  </a:lnTo>
                  <a:lnTo>
                    <a:pt x="192" y="107"/>
                  </a:lnTo>
                  <a:lnTo>
                    <a:pt x="214" y="119"/>
                  </a:lnTo>
                  <a:lnTo>
                    <a:pt x="237" y="132"/>
                  </a:lnTo>
                  <a:lnTo>
                    <a:pt x="258" y="131"/>
                  </a:lnTo>
                  <a:lnTo>
                    <a:pt x="281" y="130"/>
                  </a:lnTo>
                  <a:lnTo>
                    <a:pt x="304" y="132"/>
                  </a:lnTo>
                  <a:lnTo>
                    <a:pt x="329" y="134"/>
                  </a:lnTo>
                  <a:lnTo>
                    <a:pt x="329" y="133"/>
                  </a:lnTo>
                  <a:lnTo>
                    <a:pt x="319" y="125"/>
                  </a:lnTo>
                  <a:lnTo>
                    <a:pt x="310" y="116"/>
                  </a:lnTo>
                  <a:lnTo>
                    <a:pt x="301" y="109"/>
                  </a:lnTo>
                  <a:lnTo>
                    <a:pt x="293" y="103"/>
                  </a:lnTo>
                  <a:lnTo>
                    <a:pt x="285" y="96"/>
                  </a:lnTo>
                  <a:lnTo>
                    <a:pt x="277" y="90"/>
                  </a:lnTo>
                  <a:lnTo>
                    <a:pt x="268" y="84"/>
                  </a:lnTo>
                  <a:lnTo>
                    <a:pt x="259" y="78"/>
                  </a:lnTo>
                  <a:lnTo>
                    <a:pt x="249" y="72"/>
                  </a:lnTo>
                  <a:lnTo>
                    <a:pt x="247" y="73"/>
                  </a:lnTo>
                  <a:lnTo>
                    <a:pt x="245" y="75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36" y="72"/>
                  </a:lnTo>
                  <a:lnTo>
                    <a:pt x="234" y="70"/>
                  </a:lnTo>
                  <a:lnTo>
                    <a:pt x="233" y="66"/>
                  </a:lnTo>
                  <a:lnTo>
                    <a:pt x="215" y="64"/>
                  </a:lnTo>
                  <a:lnTo>
                    <a:pt x="198" y="63"/>
                  </a:lnTo>
                  <a:lnTo>
                    <a:pt x="181" y="61"/>
                  </a:lnTo>
                  <a:lnTo>
                    <a:pt x="164" y="61"/>
                  </a:lnTo>
                  <a:lnTo>
                    <a:pt x="148" y="61"/>
                  </a:lnTo>
                  <a:close/>
                  <a:moveTo>
                    <a:pt x="200" y="13"/>
                  </a:moveTo>
                  <a:lnTo>
                    <a:pt x="198" y="16"/>
                  </a:lnTo>
                  <a:lnTo>
                    <a:pt x="195" y="18"/>
                  </a:lnTo>
                  <a:lnTo>
                    <a:pt x="192" y="18"/>
                  </a:lnTo>
                  <a:lnTo>
                    <a:pt x="189" y="18"/>
                  </a:lnTo>
                  <a:lnTo>
                    <a:pt x="187" y="17"/>
                  </a:lnTo>
                  <a:lnTo>
                    <a:pt x="185" y="15"/>
                  </a:lnTo>
                  <a:lnTo>
                    <a:pt x="173" y="20"/>
                  </a:lnTo>
                  <a:lnTo>
                    <a:pt x="161" y="24"/>
                  </a:lnTo>
                  <a:lnTo>
                    <a:pt x="150" y="29"/>
                  </a:lnTo>
                  <a:lnTo>
                    <a:pt x="139" y="34"/>
                  </a:lnTo>
                  <a:lnTo>
                    <a:pt x="129" y="39"/>
                  </a:lnTo>
                  <a:lnTo>
                    <a:pt x="118" y="45"/>
                  </a:lnTo>
                  <a:lnTo>
                    <a:pt x="107" y="52"/>
                  </a:lnTo>
                  <a:lnTo>
                    <a:pt x="95" y="59"/>
                  </a:lnTo>
                  <a:lnTo>
                    <a:pt x="114" y="57"/>
                  </a:lnTo>
                  <a:lnTo>
                    <a:pt x="132" y="56"/>
                  </a:lnTo>
                  <a:lnTo>
                    <a:pt x="149" y="55"/>
                  </a:lnTo>
                  <a:lnTo>
                    <a:pt x="166" y="56"/>
                  </a:lnTo>
                  <a:lnTo>
                    <a:pt x="182" y="56"/>
                  </a:lnTo>
                  <a:lnTo>
                    <a:pt x="199" y="57"/>
                  </a:lnTo>
                  <a:lnTo>
                    <a:pt x="216" y="59"/>
                  </a:lnTo>
                  <a:lnTo>
                    <a:pt x="234" y="61"/>
                  </a:lnTo>
                  <a:lnTo>
                    <a:pt x="236" y="59"/>
                  </a:lnTo>
                  <a:lnTo>
                    <a:pt x="239" y="57"/>
                  </a:lnTo>
                  <a:lnTo>
                    <a:pt x="242" y="57"/>
                  </a:lnTo>
                  <a:lnTo>
                    <a:pt x="246" y="57"/>
                  </a:lnTo>
                  <a:lnTo>
                    <a:pt x="249" y="60"/>
                  </a:lnTo>
                  <a:lnTo>
                    <a:pt x="251" y="62"/>
                  </a:lnTo>
                  <a:lnTo>
                    <a:pt x="251" y="66"/>
                  </a:lnTo>
                  <a:lnTo>
                    <a:pt x="251" y="67"/>
                  </a:lnTo>
                  <a:lnTo>
                    <a:pt x="273" y="81"/>
                  </a:lnTo>
                  <a:lnTo>
                    <a:pt x="282" y="88"/>
                  </a:lnTo>
                  <a:lnTo>
                    <a:pt x="300" y="102"/>
                  </a:lnTo>
                  <a:lnTo>
                    <a:pt x="309" y="109"/>
                  </a:lnTo>
                  <a:lnTo>
                    <a:pt x="320" y="118"/>
                  </a:lnTo>
                  <a:lnTo>
                    <a:pt x="305" y="100"/>
                  </a:lnTo>
                  <a:lnTo>
                    <a:pt x="289" y="82"/>
                  </a:lnTo>
                  <a:lnTo>
                    <a:pt x="273" y="66"/>
                  </a:lnTo>
                  <a:lnTo>
                    <a:pt x="256" y="51"/>
                  </a:lnTo>
                  <a:lnTo>
                    <a:pt x="238" y="37"/>
                  </a:lnTo>
                  <a:lnTo>
                    <a:pt x="220" y="25"/>
                  </a:lnTo>
                  <a:lnTo>
                    <a:pt x="200" y="13"/>
                  </a:lnTo>
                  <a:close/>
                  <a:moveTo>
                    <a:pt x="192" y="0"/>
                  </a:moveTo>
                  <a:lnTo>
                    <a:pt x="195" y="0"/>
                  </a:lnTo>
                  <a:lnTo>
                    <a:pt x="198" y="2"/>
                  </a:lnTo>
                  <a:lnTo>
                    <a:pt x="200" y="4"/>
                  </a:lnTo>
                  <a:lnTo>
                    <a:pt x="201" y="8"/>
                  </a:lnTo>
                  <a:lnTo>
                    <a:pt x="223" y="21"/>
                  </a:lnTo>
                  <a:lnTo>
                    <a:pt x="244" y="35"/>
                  </a:lnTo>
                  <a:lnTo>
                    <a:pt x="264" y="51"/>
                  </a:lnTo>
                  <a:lnTo>
                    <a:pt x="283" y="69"/>
                  </a:lnTo>
                  <a:lnTo>
                    <a:pt x="301" y="88"/>
                  </a:lnTo>
                  <a:lnTo>
                    <a:pt x="318" y="108"/>
                  </a:lnTo>
                  <a:lnTo>
                    <a:pt x="335" y="130"/>
                  </a:lnTo>
                  <a:lnTo>
                    <a:pt x="336" y="130"/>
                  </a:lnTo>
                  <a:lnTo>
                    <a:pt x="340" y="131"/>
                  </a:lnTo>
                  <a:lnTo>
                    <a:pt x="343" y="133"/>
                  </a:lnTo>
                  <a:lnTo>
                    <a:pt x="345" y="136"/>
                  </a:lnTo>
                  <a:lnTo>
                    <a:pt x="345" y="139"/>
                  </a:lnTo>
                  <a:lnTo>
                    <a:pt x="345" y="142"/>
                  </a:lnTo>
                  <a:lnTo>
                    <a:pt x="344" y="144"/>
                  </a:lnTo>
                  <a:lnTo>
                    <a:pt x="342" y="146"/>
                  </a:lnTo>
                  <a:lnTo>
                    <a:pt x="343" y="160"/>
                  </a:lnTo>
                  <a:lnTo>
                    <a:pt x="343" y="172"/>
                  </a:lnTo>
                  <a:lnTo>
                    <a:pt x="342" y="184"/>
                  </a:lnTo>
                  <a:lnTo>
                    <a:pt x="341" y="197"/>
                  </a:lnTo>
                  <a:lnTo>
                    <a:pt x="340" y="210"/>
                  </a:lnTo>
                  <a:lnTo>
                    <a:pt x="341" y="213"/>
                  </a:lnTo>
                  <a:lnTo>
                    <a:pt x="342" y="216"/>
                  </a:lnTo>
                  <a:lnTo>
                    <a:pt x="341" y="220"/>
                  </a:lnTo>
                  <a:lnTo>
                    <a:pt x="339" y="223"/>
                  </a:lnTo>
                  <a:lnTo>
                    <a:pt x="336" y="225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30" y="225"/>
                  </a:lnTo>
                  <a:lnTo>
                    <a:pt x="326" y="227"/>
                  </a:lnTo>
                  <a:lnTo>
                    <a:pt x="320" y="230"/>
                  </a:lnTo>
                  <a:lnTo>
                    <a:pt x="310" y="234"/>
                  </a:lnTo>
                  <a:lnTo>
                    <a:pt x="306" y="236"/>
                  </a:lnTo>
                  <a:lnTo>
                    <a:pt x="301" y="238"/>
                  </a:lnTo>
                  <a:lnTo>
                    <a:pt x="296" y="240"/>
                  </a:lnTo>
                  <a:lnTo>
                    <a:pt x="291" y="242"/>
                  </a:lnTo>
                  <a:lnTo>
                    <a:pt x="285" y="244"/>
                  </a:lnTo>
                  <a:lnTo>
                    <a:pt x="277" y="246"/>
                  </a:lnTo>
                  <a:lnTo>
                    <a:pt x="269" y="249"/>
                  </a:lnTo>
                  <a:lnTo>
                    <a:pt x="259" y="252"/>
                  </a:lnTo>
                  <a:lnTo>
                    <a:pt x="259" y="253"/>
                  </a:lnTo>
                  <a:lnTo>
                    <a:pt x="259" y="254"/>
                  </a:lnTo>
                  <a:lnTo>
                    <a:pt x="259" y="259"/>
                  </a:lnTo>
                  <a:lnTo>
                    <a:pt x="257" y="262"/>
                  </a:lnTo>
                  <a:lnTo>
                    <a:pt x="254" y="265"/>
                  </a:lnTo>
                  <a:lnTo>
                    <a:pt x="250" y="267"/>
                  </a:lnTo>
                  <a:lnTo>
                    <a:pt x="246" y="268"/>
                  </a:lnTo>
                  <a:lnTo>
                    <a:pt x="242" y="267"/>
                  </a:lnTo>
                  <a:lnTo>
                    <a:pt x="238" y="265"/>
                  </a:lnTo>
                  <a:lnTo>
                    <a:pt x="235" y="262"/>
                  </a:lnTo>
                  <a:lnTo>
                    <a:pt x="233" y="259"/>
                  </a:lnTo>
                  <a:lnTo>
                    <a:pt x="232" y="254"/>
                  </a:lnTo>
                  <a:lnTo>
                    <a:pt x="233" y="251"/>
                  </a:lnTo>
                  <a:lnTo>
                    <a:pt x="234" y="248"/>
                  </a:lnTo>
                  <a:lnTo>
                    <a:pt x="218" y="241"/>
                  </a:lnTo>
                  <a:lnTo>
                    <a:pt x="204" y="235"/>
                  </a:lnTo>
                  <a:lnTo>
                    <a:pt x="190" y="229"/>
                  </a:lnTo>
                  <a:lnTo>
                    <a:pt x="178" y="223"/>
                  </a:lnTo>
                  <a:lnTo>
                    <a:pt x="165" y="217"/>
                  </a:lnTo>
                  <a:lnTo>
                    <a:pt x="158" y="236"/>
                  </a:lnTo>
                  <a:lnTo>
                    <a:pt x="150" y="254"/>
                  </a:lnTo>
                  <a:lnTo>
                    <a:pt x="166" y="267"/>
                  </a:lnTo>
                  <a:lnTo>
                    <a:pt x="184" y="279"/>
                  </a:lnTo>
                  <a:lnTo>
                    <a:pt x="187" y="277"/>
                  </a:lnTo>
                  <a:lnTo>
                    <a:pt x="190" y="276"/>
                  </a:lnTo>
                  <a:lnTo>
                    <a:pt x="193" y="277"/>
                  </a:lnTo>
                  <a:lnTo>
                    <a:pt x="196" y="279"/>
                  </a:lnTo>
                  <a:lnTo>
                    <a:pt x="198" y="282"/>
                  </a:lnTo>
                  <a:lnTo>
                    <a:pt x="199" y="286"/>
                  </a:lnTo>
                  <a:lnTo>
                    <a:pt x="198" y="289"/>
                  </a:lnTo>
                  <a:lnTo>
                    <a:pt x="196" y="292"/>
                  </a:lnTo>
                  <a:lnTo>
                    <a:pt x="193" y="294"/>
                  </a:lnTo>
                  <a:lnTo>
                    <a:pt x="190" y="295"/>
                  </a:lnTo>
                  <a:lnTo>
                    <a:pt x="186" y="294"/>
                  </a:lnTo>
                  <a:lnTo>
                    <a:pt x="183" y="292"/>
                  </a:lnTo>
                  <a:lnTo>
                    <a:pt x="175" y="294"/>
                  </a:lnTo>
                  <a:lnTo>
                    <a:pt x="157" y="298"/>
                  </a:lnTo>
                  <a:lnTo>
                    <a:pt x="147" y="300"/>
                  </a:lnTo>
                  <a:lnTo>
                    <a:pt x="136" y="302"/>
                  </a:lnTo>
                  <a:lnTo>
                    <a:pt x="124" y="303"/>
                  </a:lnTo>
                  <a:lnTo>
                    <a:pt x="123" y="306"/>
                  </a:lnTo>
                  <a:lnTo>
                    <a:pt x="120" y="309"/>
                  </a:lnTo>
                  <a:lnTo>
                    <a:pt x="118" y="310"/>
                  </a:lnTo>
                  <a:lnTo>
                    <a:pt x="115" y="311"/>
                  </a:lnTo>
                  <a:lnTo>
                    <a:pt x="111" y="310"/>
                  </a:lnTo>
                  <a:lnTo>
                    <a:pt x="107" y="307"/>
                  </a:lnTo>
                  <a:lnTo>
                    <a:pt x="106" y="304"/>
                  </a:lnTo>
                  <a:lnTo>
                    <a:pt x="93" y="302"/>
                  </a:lnTo>
                  <a:lnTo>
                    <a:pt x="81" y="300"/>
                  </a:lnTo>
                  <a:lnTo>
                    <a:pt x="71" y="298"/>
                  </a:lnTo>
                  <a:lnTo>
                    <a:pt x="61" y="296"/>
                  </a:lnTo>
                  <a:lnTo>
                    <a:pt x="51" y="294"/>
                  </a:lnTo>
                  <a:lnTo>
                    <a:pt x="40" y="291"/>
                  </a:lnTo>
                  <a:lnTo>
                    <a:pt x="29" y="289"/>
                  </a:lnTo>
                  <a:lnTo>
                    <a:pt x="17" y="285"/>
                  </a:lnTo>
                  <a:lnTo>
                    <a:pt x="15" y="287"/>
                  </a:lnTo>
                  <a:lnTo>
                    <a:pt x="13" y="289"/>
                  </a:lnTo>
                  <a:lnTo>
                    <a:pt x="9" y="289"/>
                  </a:lnTo>
                  <a:lnTo>
                    <a:pt x="6" y="289"/>
                  </a:lnTo>
                  <a:lnTo>
                    <a:pt x="3" y="286"/>
                  </a:lnTo>
                  <a:lnTo>
                    <a:pt x="1" y="284"/>
                  </a:lnTo>
                  <a:lnTo>
                    <a:pt x="0" y="280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2"/>
                  </a:lnTo>
                  <a:lnTo>
                    <a:pt x="2" y="252"/>
                  </a:lnTo>
                  <a:lnTo>
                    <a:pt x="1" y="233"/>
                  </a:lnTo>
                  <a:lnTo>
                    <a:pt x="1" y="215"/>
                  </a:lnTo>
                  <a:lnTo>
                    <a:pt x="3" y="197"/>
                  </a:lnTo>
                  <a:lnTo>
                    <a:pt x="6" y="180"/>
                  </a:lnTo>
                  <a:lnTo>
                    <a:pt x="11" y="163"/>
                  </a:lnTo>
                  <a:lnTo>
                    <a:pt x="17" y="147"/>
                  </a:lnTo>
                  <a:lnTo>
                    <a:pt x="25" y="131"/>
                  </a:lnTo>
                  <a:lnTo>
                    <a:pt x="35" y="115"/>
                  </a:lnTo>
                  <a:lnTo>
                    <a:pt x="45" y="99"/>
                  </a:lnTo>
                  <a:lnTo>
                    <a:pt x="58" y="84"/>
                  </a:lnTo>
                  <a:lnTo>
                    <a:pt x="72" y="68"/>
                  </a:lnTo>
                  <a:lnTo>
                    <a:pt x="71" y="66"/>
                  </a:lnTo>
                  <a:lnTo>
                    <a:pt x="70" y="62"/>
                  </a:lnTo>
                  <a:lnTo>
                    <a:pt x="71" y="59"/>
                  </a:lnTo>
                  <a:lnTo>
                    <a:pt x="73" y="56"/>
                  </a:lnTo>
                  <a:lnTo>
                    <a:pt x="76" y="54"/>
                  </a:lnTo>
                  <a:lnTo>
                    <a:pt x="79" y="53"/>
                  </a:lnTo>
                  <a:lnTo>
                    <a:pt x="82" y="54"/>
                  </a:lnTo>
                  <a:lnTo>
                    <a:pt x="85" y="55"/>
                  </a:lnTo>
                  <a:lnTo>
                    <a:pt x="87" y="57"/>
                  </a:lnTo>
                  <a:lnTo>
                    <a:pt x="100" y="49"/>
                  </a:lnTo>
                  <a:lnTo>
                    <a:pt x="112" y="43"/>
                  </a:lnTo>
                  <a:lnTo>
                    <a:pt x="124" y="36"/>
                  </a:lnTo>
                  <a:lnTo>
                    <a:pt x="135" y="31"/>
                  </a:lnTo>
                  <a:lnTo>
                    <a:pt x="146" y="25"/>
                  </a:lnTo>
                  <a:lnTo>
                    <a:pt x="158" y="20"/>
                  </a:lnTo>
                  <a:lnTo>
                    <a:pt x="170" y="15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3" y="9"/>
                  </a:lnTo>
                  <a:lnTo>
                    <a:pt x="183" y="5"/>
                  </a:lnTo>
                  <a:lnTo>
                    <a:pt x="186" y="3"/>
                  </a:lnTo>
                  <a:lnTo>
                    <a:pt x="189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614" y="2715"/>
              <a:ext cx="102" cy="161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53" y="69"/>
                </a:cxn>
                <a:cxn ang="0">
                  <a:pos x="59" y="65"/>
                </a:cxn>
                <a:cxn ang="0">
                  <a:pos x="63" y="58"/>
                </a:cxn>
                <a:cxn ang="0">
                  <a:pos x="65" y="50"/>
                </a:cxn>
                <a:cxn ang="0">
                  <a:pos x="65" y="40"/>
                </a:cxn>
                <a:cxn ang="0">
                  <a:pos x="62" y="31"/>
                </a:cxn>
                <a:cxn ang="0">
                  <a:pos x="56" y="26"/>
                </a:cxn>
                <a:cxn ang="0">
                  <a:pos x="48" y="25"/>
                </a:cxn>
                <a:cxn ang="0">
                  <a:pos x="0" y="0"/>
                </a:cxn>
                <a:cxn ang="0">
                  <a:pos x="69" y="1"/>
                </a:cxn>
                <a:cxn ang="0">
                  <a:pos x="82" y="5"/>
                </a:cxn>
                <a:cxn ang="0">
                  <a:pos x="91" y="13"/>
                </a:cxn>
                <a:cxn ang="0">
                  <a:pos x="97" y="26"/>
                </a:cxn>
                <a:cxn ang="0">
                  <a:pos x="99" y="42"/>
                </a:cxn>
                <a:cxn ang="0">
                  <a:pos x="98" y="56"/>
                </a:cxn>
                <a:cxn ang="0">
                  <a:pos x="93" y="68"/>
                </a:cxn>
                <a:cxn ang="0">
                  <a:pos x="83" y="77"/>
                </a:cxn>
                <a:cxn ang="0">
                  <a:pos x="70" y="82"/>
                </a:cxn>
                <a:cxn ang="0">
                  <a:pos x="72" y="82"/>
                </a:cxn>
                <a:cxn ang="0">
                  <a:pos x="78" y="84"/>
                </a:cxn>
                <a:cxn ang="0">
                  <a:pos x="85" y="86"/>
                </a:cxn>
                <a:cxn ang="0">
                  <a:pos x="92" y="92"/>
                </a:cxn>
                <a:cxn ang="0">
                  <a:pos x="97" y="100"/>
                </a:cxn>
                <a:cxn ang="0">
                  <a:pos x="98" y="114"/>
                </a:cxn>
                <a:cxn ang="0">
                  <a:pos x="99" y="124"/>
                </a:cxn>
                <a:cxn ang="0">
                  <a:pos x="99" y="139"/>
                </a:cxn>
                <a:cxn ang="0">
                  <a:pos x="101" y="152"/>
                </a:cxn>
                <a:cxn ang="0">
                  <a:pos x="102" y="161"/>
                </a:cxn>
                <a:cxn ang="0">
                  <a:pos x="67" y="153"/>
                </a:cxn>
                <a:cxn ang="0">
                  <a:pos x="66" y="120"/>
                </a:cxn>
                <a:cxn ang="0">
                  <a:pos x="65" y="111"/>
                </a:cxn>
                <a:cxn ang="0">
                  <a:pos x="63" y="103"/>
                </a:cxn>
                <a:cxn ang="0">
                  <a:pos x="58" y="98"/>
                </a:cxn>
                <a:cxn ang="0">
                  <a:pos x="48" y="95"/>
                </a:cxn>
                <a:cxn ang="0">
                  <a:pos x="33" y="94"/>
                </a:cxn>
                <a:cxn ang="0">
                  <a:pos x="0" y="161"/>
                </a:cxn>
              </a:cxnLst>
              <a:rect l="0" t="0" r="r" b="b"/>
              <a:pathLst>
                <a:path w="102" h="161">
                  <a:moveTo>
                    <a:pt x="33" y="25"/>
                  </a:moveTo>
                  <a:lnTo>
                    <a:pt x="33" y="70"/>
                  </a:lnTo>
                  <a:lnTo>
                    <a:pt x="48" y="70"/>
                  </a:lnTo>
                  <a:lnTo>
                    <a:pt x="53" y="69"/>
                  </a:lnTo>
                  <a:lnTo>
                    <a:pt x="56" y="68"/>
                  </a:lnTo>
                  <a:lnTo>
                    <a:pt x="59" y="65"/>
                  </a:lnTo>
                  <a:lnTo>
                    <a:pt x="62" y="62"/>
                  </a:lnTo>
                  <a:lnTo>
                    <a:pt x="63" y="58"/>
                  </a:lnTo>
                  <a:lnTo>
                    <a:pt x="64" y="54"/>
                  </a:lnTo>
                  <a:lnTo>
                    <a:pt x="65" y="50"/>
                  </a:lnTo>
                  <a:lnTo>
                    <a:pt x="65" y="46"/>
                  </a:lnTo>
                  <a:lnTo>
                    <a:pt x="65" y="40"/>
                  </a:lnTo>
                  <a:lnTo>
                    <a:pt x="64" y="35"/>
                  </a:lnTo>
                  <a:lnTo>
                    <a:pt x="62" y="31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2" y="25"/>
                  </a:lnTo>
                  <a:lnTo>
                    <a:pt x="48" y="25"/>
                  </a:lnTo>
                  <a:lnTo>
                    <a:pt x="33" y="25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2" y="5"/>
                  </a:lnTo>
                  <a:lnTo>
                    <a:pt x="87" y="9"/>
                  </a:lnTo>
                  <a:lnTo>
                    <a:pt x="91" y="13"/>
                  </a:lnTo>
                  <a:lnTo>
                    <a:pt x="95" y="19"/>
                  </a:lnTo>
                  <a:lnTo>
                    <a:pt x="97" y="26"/>
                  </a:lnTo>
                  <a:lnTo>
                    <a:pt x="99" y="34"/>
                  </a:lnTo>
                  <a:lnTo>
                    <a:pt x="99" y="42"/>
                  </a:lnTo>
                  <a:lnTo>
                    <a:pt x="99" y="50"/>
                  </a:lnTo>
                  <a:lnTo>
                    <a:pt x="98" y="56"/>
                  </a:lnTo>
                  <a:lnTo>
                    <a:pt x="96" y="63"/>
                  </a:lnTo>
                  <a:lnTo>
                    <a:pt x="93" y="68"/>
                  </a:lnTo>
                  <a:lnTo>
                    <a:pt x="89" y="73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2"/>
                  </a:lnTo>
                  <a:lnTo>
                    <a:pt x="75" y="83"/>
                  </a:lnTo>
                  <a:lnTo>
                    <a:pt x="78" y="84"/>
                  </a:lnTo>
                  <a:lnTo>
                    <a:pt x="82" y="85"/>
                  </a:lnTo>
                  <a:lnTo>
                    <a:pt x="85" y="86"/>
                  </a:lnTo>
                  <a:lnTo>
                    <a:pt x="89" y="88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7" y="100"/>
                  </a:lnTo>
                  <a:lnTo>
                    <a:pt x="98" y="106"/>
                  </a:lnTo>
                  <a:lnTo>
                    <a:pt x="98" y="114"/>
                  </a:lnTo>
                  <a:lnTo>
                    <a:pt x="98" y="118"/>
                  </a:lnTo>
                  <a:lnTo>
                    <a:pt x="99" y="124"/>
                  </a:lnTo>
                  <a:lnTo>
                    <a:pt x="99" y="131"/>
                  </a:lnTo>
                  <a:lnTo>
                    <a:pt x="99" y="139"/>
                  </a:lnTo>
                  <a:lnTo>
                    <a:pt x="100" y="146"/>
                  </a:lnTo>
                  <a:lnTo>
                    <a:pt x="101" y="152"/>
                  </a:lnTo>
                  <a:lnTo>
                    <a:pt x="102" y="157"/>
                  </a:lnTo>
                  <a:lnTo>
                    <a:pt x="102" y="161"/>
                  </a:lnTo>
                  <a:lnTo>
                    <a:pt x="70" y="161"/>
                  </a:lnTo>
                  <a:lnTo>
                    <a:pt x="67" y="153"/>
                  </a:lnTo>
                  <a:lnTo>
                    <a:pt x="66" y="145"/>
                  </a:lnTo>
                  <a:lnTo>
                    <a:pt x="66" y="120"/>
                  </a:lnTo>
                  <a:lnTo>
                    <a:pt x="66" y="115"/>
                  </a:lnTo>
                  <a:lnTo>
                    <a:pt x="65" y="111"/>
                  </a:lnTo>
                  <a:lnTo>
                    <a:pt x="64" y="107"/>
                  </a:lnTo>
                  <a:lnTo>
                    <a:pt x="63" y="103"/>
                  </a:lnTo>
                  <a:lnTo>
                    <a:pt x="61" y="100"/>
                  </a:lnTo>
                  <a:lnTo>
                    <a:pt x="58" y="98"/>
                  </a:lnTo>
                  <a:lnTo>
                    <a:pt x="53" y="96"/>
                  </a:lnTo>
                  <a:lnTo>
                    <a:pt x="48" y="95"/>
                  </a:lnTo>
                  <a:lnTo>
                    <a:pt x="42" y="94"/>
                  </a:lnTo>
                  <a:lnTo>
                    <a:pt x="33" y="94"/>
                  </a:lnTo>
                  <a:lnTo>
                    <a:pt x="33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738" y="2715"/>
              <a:ext cx="120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88" y="112"/>
                </a:cxn>
                <a:cxn ang="0">
                  <a:pos x="88" y="112"/>
                </a:cxn>
                <a:cxn ang="0">
                  <a:pos x="88" y="0"/>
                </a:cxn>
                <a:cxn ang="0">
                  <a:pos x="120" y="0"/>
                </a:cxn>
                <a:cxn ang="0">
                  <a:pos x="120" y="161"/>
                </a:cxn>
                <a:cxn ang="0">
                  <a:pos x="76" y="161"/>
                </a:cxn>
                <a:cxn ang="0">
                  <a:pos x="32" y="43"/>
                </a:cxn>
                <a:cxn ang="0">
                  <a:pos x="32" y="43"/>
                </a:cxn>
                <a:cxn ang="0">
                  <a:pos x="32" y="161"/>
                </a:cxn>
                <a:cxn ang="0">
                  <a:pos x="0" y="161"/>
                </a:cxn>
                <a:cxn ang="0">
                  <a:pos x="0" y="0"/>
                </a:cxn>
              </a:cxnLst>
              <a:rect l="0" t="0" r="r" b="b"/>
              <a:pathLst>
                <a:path w="120" h="161">
                  <a:moveTo>
                    <a:pt x="0" y="0"/>
                  </a:moveTo>
                  <a:lnTo>
                    <a:pt x="45" y="0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8" y="0"/>
                  </a:lnTo>
                  <a:lnTo>
                    <a:pt x="120" y="0"/>
                  </a:lnTo>
                  <a:lnTo>
                    <a:pt x="120" y="161"/>
                  </a:lnTo>
                  <a:lnTo>
                    <a:pt x="76" y="161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Freeform 10"/>
            <p:cNvSpPr>
              <a:spLocks noEditPoints="1"/>
            </p:cNvSpPr>
            <p:nvPr userDrawn="1"/>
          </p:nvSpPr>
          <p:spPr bwMode="auto">
            <a:xfrm>
              <a:off x="886" y="2715"/>
              <a:ext cx="103" cy="161"/>
            </a:xfrm>
            <a:custGeom>
              <a:avLst/>
              <a:gdLst/>
              <a:ahLst/>
              <a:cxnLst>
                <a:cxn ang="0">
                  <a:pos x="34" y="25"/>
                </a:cxn>
                <a:cxn ang="0">
                  <a:pos x="34" y="71"/>
                </a:cxn>
                <a:cxn ang="0">
                  <a:pos x="53" y="71"/>
                </a:cxn>
                <a:cxn ang="0">
                  <a:pos x="57" y="70"/>
                </a:cxn>
                <a:cxn ang="0">
                  <a:pos x="61" y="68"/>
                </a:cxn>
                <a:cxn ang="0">
                  <a:pos x="65" y="64"/>
                </a:cxn>
                <a:cxn ang="0">
                  <a:pos x="67" y="60"/>
                </a:cxn>
                <a:cxn ang="0">
                  <a:pos x="69" y="54"/>
                </a:cxn>
                <a:cxn ang="0">
                  <a:pos x="69" y="49"/>
                </a:cxn>
                <a:cxn ang="0">
                  <a:pos x="69" y="40"/>
                </a:cxn>
                <a:cxn ang="0">
                  <a:pos x="67" y="36"/>
                </a:cxn>
                <a:cxn ang="0">
                  <a:pos x="66" y="32"/>
                </a:cxn>
                <a:cxn ang="0">
                  <a:pos x="63" y="29"/>
                </a:cxn>
                <a:cxn ang="0">
                  <a:pos x="60" y="27"/>
                </a:cxn>
                <a:cxn ang="0">
                  <a:pos x="56" y="25"/>
                </a:cxn>
                <a:cxn ang="0">
                  <a:pos x="51" y="25"/>
                </a:cxn>
                <a:cxn ang="0">
                  <a:pos x="34" y="25"/>
                </a:cxn>
                <a:cxn ang="0">
                  <a:pos x="0" y="0"/>
                </a:cxn>
                <a:cxn ang="0">
                  <a:pos x="61" y="0"/>
                </a:cxn>
                <a:cxn ang="0">
                  <a:pos x="69" y="1"/>
                </a:cxn>
                <a:cxn ang="0">
                  <a:pos x="77" y="2"/>
                </a:cxn>
                <a:cxn ang="0">
                  <a:pos x="83" y="5"/>
                </a:cxn>
                <a:cxn ang="0">
                  <a:pos x="89" y="9"/>
                </a:cxn>
                <a:cxn ang="0">
                  <a:pos x="94" y="13"/>
                </a:cxn>
                <a:cxn ang="0">
                  <a:pos x="97" y="19"/>
                </a:cxn>
                <a:cxn ang="0">
                  <a:pos x="100" y="25"/>
                </a:cxn>
                <a:cxn ang="0">
                  <a:pos x="102" y="32"/>
                </a:cxn>
                <a:cxn ang="0">
                  <a:pos x="103" y="40"/>
                </a:cxn>
                <a:cxn ang="0">
                  <a:pos x="103" y="48"/>
                </a:cxn>
                <a:cxn ang="0">
                  <a:pos x="103" y="52"/>
                </a:cxn>
                <a:cxn ang="0">
                  <a:pos x="103" y="57"/>
                </a:cxn>
                <a:cxn ang="0">
                  <a:pos x="102" y="62"/>
                </a:cxn>
                <a:cxn ang="0">
                  <a:pos x="101" y="67"/>
                </a:cxn>
                <a:cxn ang="0">
                  <a:pos x="99" y="72"/>
                </a:cxn>
                <a:cxn ang="0">
                  <a:pos x="97" y="76"/>
                </a:cxn>
                <a:cxn ang="0">
                  <a:pos x="95" y="81"/>
                </a:cxn>
                <a:cxn ang="0">
                  <a:pos x="91" y="85"/>
                </a:cxn>
                <a:cxn ang="0">
                  <a:pos x="86" y="88"/>
                </a:cxn>
                <a:cxn ang="0">
                  <a:pos x="81" y="92"/>
                </a:cxn>
                <a:cxn ang="0">
                  <a:pos x="75" y="94"/>
                </a:cxn>
                <a:cxn ang="0">
                  <a:pos x="67" y="95"/>
                </a:cxn>
                <a:cxn ang="0">
                  <a:pos x="59" y="96"/>
                </a:cxn>
                <a:cxn ang="0">
                  <a:pos x="34" y="96"/>
                </a:cxn>
                <a:cxn ang="0">
                  <a:pos x="34" y="161"/>
                </a:cxn>
                <a:cxn ang="0">
                  <a:pos x="0" y="161"/>
                </a:cxn>
                <a:cxn ang="0">
                  <a:pos x="0" y="0"/>
                </a:cxn>
              </a:cxnLst>
              <a:rect l="0" t="0" r="r" b="b"/>
              <a:pathLst>
                <a:path w="103" h="161">
                  <a:moveTo>
                    <a:pt x="34" y="25"/>
                  </a:moveTo>
                  <a:lnTo>
                    <a:pt x="34" y="71"/>
                  </a:lnTo>
                  <a:lnTo>
                    <a:pt x="53" y="71"/>
                  </a:lnTo>
                  <a:lnTo>
                    <a:pt x="57" y="70"/>
                  </a:lnTo>
                  <a:lnTo>
                    <a:pt x="61" y="68"/>
                  </a:lnTo>
                  <a:lnTo>
                    <a:pt x="65" y="64"/>
                  </a:lnTo>
                  <a:lnTo>
                    <a:pt x="67" y="60"/>
                  </a:lnTo>
                  <a:lnTo>
                    <a:pt x="69" y="54"/>
                  </a:lnTo>
                  <a:lnTo>
                    <a:pt x="69" y="49"/>
                  </a:lnTo>
                  <a:lnTo>
                    <a:pt x="69" y="40"/>
                  </a:lnTo>
                  <a:lnTo>
                    <a:pt x="67" y="36"/>
                  </a:lnTo>
                  <a:lnTo>
                    <a:pt x="66" y="32"/>
                  </a:lnTo>
                  <a:lnTo>
                    <a:pt x="63" y="29"/>
                  </a:lnTo>
                  <a:lnTo>
                    <a:pt x="60" y="27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34" y="25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69" y="1"/>
                  </a:lnTo>
                  <a:lnTo>
                    <a:pt x="77" y="2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4" y="13"/>
                  </a:lnTo>
                  <a:lnTo>
                    <a:pt x="97" y="19"/>
                  </a:lnTo>
                  <a:lnTo>
                    <a:pt x="100" y="25"/>
                  </a:lnTo>
                  <a:lnTo>
                    <a:pt x="102" y="32"/>
                  </a:lnTo>
                  <a:lnTo>
                    <a:pt x="103" y="40"/>
                  </a:lnTo>
                  <a:lnTo>
                    <a:pt x="103" y="48"/>
                  </a:lnTo>
                  <a:lnTo>
                    <a:pt x="103" y="52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1" y="67"/>
                  </a:lnTo>
                  <a:lnTo>
                    <a:pt x="99" y="72"/>
                  </a:lnTo>
                  <a:lnTo>
                    <a:pt x="97" y="76"/>
                  </a:lnTo>
                  <a:lnTo>
                    <a:pt x="95" y="81"/>
                  </a:lnTo>
                  <a:lnTo>
                    <a:pt x="91" y="85"/>
                  </a:lnTo>
                  <a:lnTo>
                    <a:pt x="86" y="88"/>
                  </a:lnTo>
                  <a:lnTo>
                    <a:pt x="81" y="92"/>
                  </a:lnTo>
                  <a:lnTo>
                    <a:pt x="75" y="94"/>
                  </a:lnTo>
                  <a:lnTo>
                    <a:pt x="67" y="95"/>
                  </a:lnTo>
                  <a:lnTo>
                    <a:pt x="59" y="96"/>
                  </a:lnTo>
                  <a:lnTo>
                    <a:pt x="34" y="96"/>
                  </a:lnTo>
                  <a:lnTo>
                    <a:pt x="34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-76200"/>
            <a:ext cx="2120900" cy="701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8344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1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-82550"/>
            <a:ext cx="1930400" cy="7023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87"/>
          <a:stretch/>
        </p:blipFill>
        <p:spPr>
          <a:xfrm>
            <a:off x="0" y="-1"/>
            <a:ext cx="7389097" cy="6858001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7470812" y="3857628"/>
            <a:ext cx="1500198" cy="300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mc_mec_mcti_brasil_marcas_vertical_alpha.png"/>
          <p:cNvPicPr>
            <a:picLocks noChangeAspect="1"/>
          </p:cNvPicPr>
          <p:nvPr userDrawn="1"/>
        </p:nvPicPr>
        <p:blipFill rotWithShape="1">
          <a:blip r:embed="rId5"/>
          <a:srcRect b="27314"/>
          <a:stretch/>
        </p:blipFill>
        <p:spPr>
          <a:xfrm>
            <a:off x="7531104" y="4824427"/>
            <a:ext cx="1455534" cy="1340878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7608700" y="3857628"/>
            <a:ext cx="1463894" cy="857547"/>
            <a:chOff x="77" y="2430"/>
            <a:chExt cx="1014" cy="59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7" y="2430"/>
              <a:ext cx="1014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77" y="2430"/>
              <a:ext cx="1009" cy="58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76" y="2531"/>
              <a:ext cx="393" cy="394"/>
            </a:xfrm>
            <a:prstGeom prst="rect">
              <a:avLst/>
            </a:prstGeom>
            <a:solidFill>
              <a:srgbClr val="003399"/>
            </a:solidFill>
            <a:ln w="0">
              <a:solidFill>
                <a:srgbClr val="0033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201" y="2590"/>
              <a:ext cx="345" cy="311"/>
            </a:xfrm>
            <a:custGeom>
              <a:avLst/>
              <a:gdLst/>
              <a:ahLst/>
              <a:cxnLst>
                <a:cxn ang="0">
                  <a:pos x="155" y="293"/>
                </a:cxn>
                <a:cxn ang="0">
                  <a:pos x="169" y="275"/>
                </a:cxn>
                <a:cxn ang="0">
                  <a:pos x="58" y="204"/>
                </a:cxn>
                <a:cxn ang="0">
                  <a:pos x="31" y="283"/>
                </a:cxn>
                <a:cxn ang="0">
                  <a:pos x="108" y="295"/>
                </a:cxn>
                <a:cxn ang="0">
                  <a:pos x="127" y="240"/>
                </a:cxn>
                <a:cxn ang="0">
                  <a:pos x="167" y="213"/>
                </a:cxn>
                <a:cxn ang="0">
                  <a:pos x="238" y="243"/>
                </a:cxn>
                <a:cxn ang="0">
                  <a:pos x="180" y="183"/>
                </a:cxn>
                <a:cxn ang="0">
                  <a:pos x="153" y="233"/>
                </a:cxn>
                <a:cxn ang="0">
                  <a:pos x="103" y="177"/>
                </a:cxn>
                <a:cxn ang="0">
                  <a:pos x="166" y="199"/>
                </a:cxn>
                <a:cxn ang="0">
                  <a:pos x="135" y="177"/>
                </a:cxn>
                <a:cxn ang="0">
                  <a:pos x="97" y="172"/>
                </a:cxn>
                <a:cxn ang="0">
                  <a:pos x="169" y="169"/>
                </a:cxn>
                <a:cxn ang="0">
                  <a:pos x="207" y="200"/>
                </a:cxn>
                <a:cxn ang="0">
                  <a:pos x="246" y="241"/>
                </a:cxn>
                <a:cxn ang="0">
                  <a:pos x="294" y="235"/>
                </a:cxn>
                <a:cxn ang="0">
                  <a:pos x="324" y="219"/>
                </a:cxn>
                <a:cxn ang="0">
                  <a:pos x="235" y="137"/>
                </a:cxn>
                <a:cxn ang="0">
                  <a:pos x="331" y="207"/>
                </a:cxn>
                <a:cxn ang="0">
                  <a:pos x="337" y="149"/>
                </a:cxn>
                <a:cxn ang="0">
                  <a:pos x="284" y="136"/>
                </a:cxn>
                <a:cxn ang="0">
                  <a:pos x="63" y="86"/>
                </a:cxn>
                <a:cxn ang="0">
                  <a:pos x="7" y="214"/>
                </a:cxn>
                <a:cxn ang="0">
                  <a:pos x="42" y="217"/>
                </a:cxn>
                <a:cxn ang="0">
                  <a:pos x="72" y="162"/>
                </a:cxn>
                <a:cxn ang="0">
                  <a:pos x="159" y="146"/>
                </a:cxn>
                <a:cxn ang="0">
                  <a:pos x="87" y="67"/>
                </a:cxn>
                <a:cxn ang="0">
                  <a:pos x="192" y="107"/>
                </a:cxn>
                <a:cxn ang="0">
                  <a:pos x="319" y="125"/>
                </a:cxn>
                <a:cxn ang="0">
                  <a:pos x="249" y="72"/>
                </a:cxn>
                <a:cxn ang="0">
                  <a:pos x="215" y="64"/>
                </a:cxn>
                <a:cxn ang="0">
                  <a:pos x="192" y="18"/>
                </a:cxn>
                <a:cxn ang="0">
                  <a:pos x="129" y="39"/>
                </a:cxn>
                <a:cxn ang="0">
                  <a:pos x="182" y="56"/>
                </a:cxn>
                <a:cxn ang="0">
                  <a:pos x="249" y="60"/>
                </a:cxn>
                <a:cxn ang="0">
                  <a:pos x="320" y="118"/>
                </a:cxn>
                <a:cxn ang="0">
                  <a:pos x="192" y="0"/>
                </a:cxn>
                <a:cxn ang="0">
                  <a:pos x="283" y="69"/>
                </a:cxn>
                <a:cxn ang="0">
                  <a:pos x="345" y="139"/>
                </a:cxn>
                <a:cxn ang="0">
                  <a:pos x="340" y="210"/>
                </a:cxn>
                <a:cxn ang="0">
                  <a:pos x="330" y="225"/>
                </a:cxn>
                <a:cxn ang="0">
                  <a:pos x="285" y="244"/>
                </a:cxn>
                <a:cxn ang="0">
                  <a:pos x="254" y="265"/>
                </a:cxn>
                <a:cxn ang="0">
                  <a:pos x="233" y="251"/>
                </a:cxn>
                <a:cxn ang="0">
                  <a:pos x="150" y="254"/>
                </a:cxn>
                <a:cxn ang="0">
                  <a:pos x="199" y="286"/>
                </a:cxn>
                <a:cxn ang="0">
                  <a:pos x="157" y="298"/>
                </a:cxn>
                <a:cxn ang="0">
                  <a:pos x="111" y="310"/>
                </a:cxn>
                <a:cxn ang="0">
                  <a:pos x="40" y="291"/>
                </a:cxn>
                <a:cxn ang="0">
                  <a:pos x="1" y="284"/>
                </a:cxn>
                <a:cxn ang="0">
                  <a:pos x="3" y="197"/>
                </a:cxn>
                <a:cxn ang="0">
                  <a:pos x="72" y="68"/>
                </a:cxn>
                <a:cxn ang="0">
                  <a:pos x="85" y="55"/>
                </a:cxn>
                <a:cxn ang="0">
                  <a:pos x="170" y="15"/>
                </a:cxn>
              </a:cxnLst>
              <a:rect l="0" t="0" r="r" b="b"/>
              <a:pathLst>
                <a:path w="345" h="311">
                  <a:moveTo>
                    <a:pt x="147" y="258"/>
                  </a:moveTo>
                  <a:lnTo>
                    <a:pt x="139" y="272"/>
                  </a:lnTo>
                  <a:lnTo>
                    <a:pt x="131" y="285"/>
                  </a:lnTo>
                  <a:lnTo>
                    <a:pt x="123" y="298"/>
                  </a:lnTo>
                  <a:lnTo>
                    <a:pt x="123" y="298"/>
                  </a:lnTo>
                  <a:lnTo>
                    <a:pt x="135" y="296"/>
                  </a:lnTo>
                  <a:lnTo>
                    <a:pt x="146" y="295"/>
                  </a:lnTo>
                  <a:lnTo>
                    <a:pt x="155" y="293"/>
                  </a:lnTo>
                  <a:lnTo>
                    <a:pt x="164" y="291"/>
                  </a:lnTo>
                  <a:lnTo>
                    <a:pt x="172" y="290"/>
                  </a:lnTo>
                  <a:lnTo>
                    <a:pt x="181" y="287"/>
                  </a:lnTo>
                  <a:lnTo>
                    <a:pt x="180" y="286"/>
                  </a:lnTo>
                  <a:lnTo>
                    <a:pt x="180" y="285"/>
                  </a:lnTo>
                  <a:lnTo>
                    <a:pt x="181" y="284"/>
                  </a:lnTo>
                  <a:lnTo>
                    <a:pt x="181" y="283"/>
                  </a:lnTo>
                  <a:lnTo>
                    <a:pt x="169" y="275"/>
                  </a:lnTo>
                  <a:lnTo>
                    <a:pt x="158" y="267"/>
                  </a:lnTo>
                  <a:lnTo>
                    <a:pt x="147" y="258"/>
                  </a:lnTo>
                  <a:close/>
                  <a:moveTo>
                    <a:pt x="84" y="187"/>
                  </a:moveTo>
                  <a:lnTo>
                    <a:pt x="80" y="188"/>
                  </a:lnTo>
                  <a:lnTo>
                    <a:pt x="77" y="189"/>
                  </a:lnTo>
                  <a:lnTo>
                    <a:pt x="74" y="189"/>
                  </a:lnTo>
                  <a:lnTo>
                    <a:pt x="71" y="188"/>
                  </a:lnTo>
                  <a:lnTo>
                    <a:pt x="58" y="204"/>
                  </a:lnTo>
                  <a:lnTo>
                    <a:pt x="47" y="220"/>
                  </a:lnTo>
                  <a:lnTo>
                    <a:pt x="36" y="237"/>
                  </a:lnTo>
                  <a:lnTo>
                    <a:pt x="26" y="256"/>
                  </a:lnTo>
                  <a:lnTo>
                    <a:pt x="17" y="275"/>
                  </a:lnTo>
                  <a:lnTo>
                    <a:pt x="18" y="277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31" y="283"/>
                  </a:lnTo>
                  <a:lnTo>
                    <a:pt x="42" y="286"/>
                  </a:lnTo>
                  <a:lnTo>
                    <a:pt x="52" y="289"/>
                  </a:lnTo>
                  <a:lnTo>
                    <a:pt x="62" y="291"/>
                  </a:lnTo>
                  <a:lnTo>
                    <a:pt x="72" y="293"/>
                  </a:lnTo>
                  <a:lnTo>
                    <a:pt x="82" y="295"/>
                  </a:lnTo>
                  <a:lnTo>
                    <a:pt x="93" y="297"/>
                  </a:lnTo>
                  <a:lnTo>
                    <a:pt x="106" y="299"/>
                  </a:lnTo>
                  <a:lnTo>
                    <a:pt x="108" y="295"/>
                  </a:lnTo>
                  <a:lnTo>
                    <a:pt x="111" y="293"/>
                  </a:lnTo>
                  <a:lnTo>
                    <a:pt x="115" y="292"/>
                  </a:lnTo>
                  <a:lnTo>
                    <a:pt x="117" y="293"/>
                  </a:lnTo>
                  <a:lnTo>
                    <a:pt x="120" y="294"/>
                  </a:lnTo>
                  <a:lnTo>
                    <a:pt x="128" y="281"/>
                  </a:lnTo>
                  <a:lnTo>
                    <a:pt x="136" y="268"/>
                  </a:lnTo>
                  <a:lnTo>
                    <a:pt x="143" y="255"/>
                  </a:lnTo>
                  <a:lnTo>
                    <a:pt x="127" y="240"/>
                  </a:lnTo>
                  <a:lnTo>
                    <a:pt x="112" y="224"/>
                  </a:lnTo>
                  <a:lnTo>
                    <a:pt x="98" y="206"/>
                  </a:lnTo>
                  <a:lnTo>
                    <a:pt x="84" y="187"/>
                  </a:lnTo>
                  <a:close/>
                  <a:moveTo>
                    <a:pt x="180" y="183"/>
                  </a:moveTo>
                  <a:lnTo>
                    <a:pt x="178" y="185"/>
                  </a:lnTo>
                  <a:lnTo>
                    <a:pt x="175" y="187"/>
                  </a:lnTo>
                  <a:lnTo>
                    <a:pt x="171" y="200"/>
                  </a:lnTo>
                  <a:lnTo>
                    <a:pt x="167" y="213"/>
                  </a:lnTo>
                  <a:lnTo>
                    <a:pt x="177" y="217"/>
                  </a:lnTo>
                  <a:lnTo>
                    <a:pt x="188" y="222"/>
                  </a:lnTo>
                  <a:lnTo>
                    <a:pt x="199" y="227"/>
                  </a:lnTo>
                  <a:lnTo>
                    <a:pt x="211" y="232"/>
                  </a:lnTo>
                  <a:lnTo>
                    <a:pt x="224" y="238"/>
                  </a:lnTo>
                  <a:lnTo>
                    <a:pt x="237" y="244"/>
                  </a:lnTo>
                  <a:lnTo>
                    <a:pt x="238" y="244"/>
                  </a:lnTo>
                  <a:lnTo>
                    <a:pt x="238" y="243"/>
                  </a:lnTo>
                  <a:lnTo>
                    <a:pt x="233" y="236"/>
                  </a:lnTo>
                  <a:lnTo>
                    <a:pt x="227" y="229"/>
                  </a:lnTo>
                  <a:lnTo>
                    <a:pt x="222" y="223"/>
                  </a:lnTo>
                  <a:lnTo>
                    <a:pt x="216" y="217"/>
                  </a:lnTo>
                  <a:lnTo>
                    <a:pt x="204" y="205"/>
                  </a:lnTo>
                  <a:lnTo>
                    <a:pt x="197" y="198"/>
                  </a:lnTo>
                  <a:lnTo>
                    <a:pt x="189" y="191"/>
                  </a:lnTo>
                  <a:lnTo>
                    <a:pt x="180" y="183"/>
                  </a:lnTo>
                  <a:close/>
                  <a:moveTo>
                    <a:pt x="89" y="182"/>
                  </a:moveTo>
                  <a:lnTo>
                    <a:pt x="88" y="182"/>
                  </a:lnTo>
                  <a:lnTo>
                    <a:pt x="88" y="183"/>
                  </a:lnTo>
                  <a:lnTo>
                    <a:pt x="101" y="202"/>
                  </a:lnTo>
                  <a:lnTo>
                    <a:pt x="115" y="220"/>
                  </a:lnTo>
                  <a:lnTo>
                    <a:pt x="130" y="236"/>
                  </a:lnTo>
                  <a:lnTo>
                    <a:pt x="146" y="250"/>
                  </a:lnTo>
                  <a:lnTo>
                    <a:pt x="153" y="233"/>
                  </a:lnTo>
                  <a:lnTo>
                    <a:pt x="160" y="215"/>
                  </a:lnTo>
                  <a:lnTo>
                    <a:pt x="150" y="210"/>
                  </a:lnTo>
                  <a:lnTo>
                    <a:pt x="139" y="205"/>
                  </a:lnTo>
                  <a:lnTo>
                    <a:pt x="127" y="200"/>
                  </a:lnTo>
                  <a:lnTo>
                    <a:pt x="115" y="194"/>
                  </a:lnTo>
                  <a:lnTo>
                    <a:pt x="103" y="188"/>
                  </a:lnTo>
                  <a:lnTo>
                    <a:pt x="89" y="182"/>
                  </a:lnTo>
                  <a:close/>
                  <a:moveTo>
                    <a:pt x="103" y="177"/>
                  </a:moveTo>
                  <a:lnTo>
                    <a:pt x="91" y="177"/>
                  </a:lnTo>
                  <a:lnTo>
                    <a:pt x="105" y="184"/>
                  </a:lnTo>
                  <a:lnTo>
                    <a:pt x="118" y="189"/>
                  </a:lnTo>
                  <a:lnTo>
                    <a:pt x="130" y="195"/>
                  </a:lnTo>
                  <a:lnTo>
                    <a:pt x="141" y="201"/>
                  </a:lnTo>
                  <a:lnTo>
                    <a:pt x="152" y="205"/>
                  </a:lnTo>
                  <a:lnTo>
                    <a:pt x="162" y="210"/>
                  </a:lnTo>
                  <a:lnTo>
                    <a:pt x="166" y="199"/>
                  </a:lnTo>
                  <a:lnTo>
                    <a:pt x="170" y="187"/>
                  </a:lnTo>
                  <a:lnTo>
                    <a:pt x="167" y="185"/>
                  </a:lnTo>
                  <a:lnTo>
                    <a:pt x="164" y="182"/>
                  </a:lnTo>
                  <a:lnTo>
                    <a:pt x="163" y="178"/>
                  </a:lnTo>
                  <a:lnTo>
                    <a:pt x="155" y="178"/>
                  </a:lnTo>
                  <a:lnTo>
                    <a:pt x="148" y="177"/>
                  </a:lnTo>
                  <a:lnTo>
                    <a:pt x="141" y="177"/>
                  </a:lnTo>
                  <a:lnTo>
                    <a:pt x="135" y="177"/>
                  </a:lnTo>
                  <a:lnTo>
                    <a:pt x="103" y="177"/>
                  </a:lnTo>
                  <a:close/>
                  <a:moveTo>
                    <a:pt x="235" y="137"/>
                  </a:moveTo>
                  <a:lnTo>
                    <a:pt x="212" y="140"/>
                  </a:lnTo>
                  <a:lnTo>
                    <a:pt x="189" y="144"/>
                  </a:lnTo>
                  <a:lnTo>
                    <a:pt x="167" y="149"/>
                  </a:lnTo>
                  <a:lnTo>
                    <a:pt x="144" y="156"/>
                  </a:lnTo>
                  <a:lnTo>
                    <a:pt x="121" y="163"/>
                  </a:lnTo>
                  <a:lnTo>
                    <a:pt x="97" y="172"/>
                  </a:lnTo>
                  <a:lnTo>
                    <a:pt x="108" y="172"/>
                  </a:lnTo>
                  <a:lnTo>
                    <a:pt x="133" y="172"/>
                  </a:lnTo>
                  <a:lnTo>
                    <a:pt x="140" y="172"/>
                  </a:lnTo>
                  <a:lnTo>
                    <a:pt x="147" y="172"/>
                  </a:lnTo>
                  <a:lnTo>
                    <a:pt x="155" y="173"/>
                  </a:lnTo>
                  <a:lnTo>
                    <a:pt x="165" y="173"/>
                  </a:lnTo>
                  <a:lnTo>
                    <a:pt x="167" y="171"/>
                  </a:lnTo>
                  <a:lnTo>
                    <a:pt x="169" y="169"/>
                  </a:lnTo>
                  <a:lnTo>
                    <a:pt x="172" y="169"/>
                  </a:lnTo>
                  <a:lnTo>
                    <a:pt x="176" y="169"/>
                  </a:lnTo>
                  <a:lnTo>
                    <a:pt x="179" y="171"/>
                  </a:lnTo>
                  <a:lnTo>
                    <a:pt x="181" y="174"/>
                  </a:lnTo>
                  <a:lnTo>
                    <a:pt x="182" y="177"/>
                  </a:lnTo>
                  <a:lnTo>
                    <a:pt x="191" y="185"/>
                  </a:lnTo>
                  <a:lnTo>
                    <a:pt x="200" y="193"/>
                  </a:lnTo>
                  <a:lnTo>
                    <a:pt x="207" y="200"/>
                  </a:lnTo>
                  <a:lnTo>
                    <a:pt x="214" y="207"/>
                  </a:lnTo>
                  <a:lnTo>
                    <a:pt x="220" y="213"/>
                  </a:lnTo>
                  <a:lnTo>
                    <a:pt x="226" y="220"/>
                  </a:lnTo>
                  <a:lnTo>
                    <a:pt x="238" y="233"/>
                  </a:lnTo>
                  <a:lnTo>
                    <a:pt x="243" y="241"/>
                  </a:lnTo>
                  <a:lnTo>
                    <a:pt x="244" y="241"/>
                  </a:lnTo>
                  <a:lnTo>
                    <a:pt x="245" y="241"/>
                  </a:lnTo>
                  <a:lnTo>
                    <a:pt x="246" y="241"/>
                  </a:lnTo>
                  <a:lnTo>
                    <a:pt x="250" y="241"/>
                  </a:lnTo>
                  <a:lnTo>
                    <a:pt x="254" y="243"/>
                  </a:lnTo>
                  <a:lnTo>
                    <a:pt x="257" y="247"/>
                  </a:lnTo>
                  <a:lnTo>
                    <a:pt x="267" y="244"/>
                  </a:lnTo>
                  <a:lnTo>
                    <a:pt x="275" y="241"/>
                  </a:lnTo>
                  <a:lnTo>
                    <a:pt x="282" y="239"/>
                  </a:lnTo>
                  <a:lnTo>
                    <a:pt x="289" y="237"/>
                  </a:lnTo>
                  <a:lnTo>
                    <a:pt x="294" y="235"/>
                  </a:lnTo>
                  <a:lnTo>
                    <a:pt x="299" y="233"/>
                  </a:lnTo>
                  <a:lnTo>
                    <a:pt x="304" y="231"/>
                  </a:lnTo>
                  <a:lnTo>
                    <a:pt x="309" y="229"/>
                  </a:lnTo>
                  <a:lnTo>
                    <a:pt x="313" y="227"/>
                  </a:lnTo>
                  <a:lnTo>
                    <a:pt x="318" y="225"/>
                  </a:lnTo>
                  <a:lnTo>
                    <a:pt x="324" y="222"/>
                  </a:lnTo>
                  <a:lnTo>
                    <a:pt x="325" y="221"/>
                  </a:lnTo>
                  <a:lnTo>
                    <a:pt x="324" y="219"/>
                  </a:lnTo>
                  <a:lnTo>
                    <a:pt x="324" y="216"/>
                  </a:lnTo>
                  <a:lnTo>
                    <a:pt x="324" y="213"/>
                  </a:lnTo>
                  <a:lnTo>
                    <a:pt x="326" y="210"/>
                  </a:lnTo>
                  <a:lnTo>
                    <a:pt x="309" y="193"/>
                  </a:lnTo>
                  <a:lnTo>
                    <a:pt x="291" y="177"/>
                  </a:lnTo>
                  <a:lnTo>
                    <a:pt x="273" y="163"/>
                  </a:lnTo>
                  <a:lnTo>
                    <a:pt x="254" y="149"/>
                  </a:lnTo>
                  <a:lnTo>
                    <a:pt x="235" y="137"/>
                  </a:lnTo>
                  <a:close/>
                  <a:moveTo>
                    <a:pt x="264" y="136"/>
                  </a:moveTo>
                  <a:lnTo>
                    <a:pt x="244" y="137"/>
                  </a:lnTo>
                  <a:lnTo>
                    <a:pt x="262" y="149"/>
                  </a:lnTo>
                  <a:lnTo>
                    <a:pt x="280" y="162"/>
                  </a:lnTo>
                  <a:lnTo>
                    <a:pt x="297" y="176"/>
                  </a:lnTo>
                  <a:lnTo>
                    <a:pt x="314" y="191"/>
                  </a:lnTo>
                  <a:lnTo>
                    <a:pt x="330" y="207"/>
                  </a:lnTo>
                  <a:lnTo>
                    <a:pt x="331" y="207"/>
                  </a:lnTo>
                  <a:lnTo>
                    <a:pt x="333" y="207"/>
                  </a:lnTo>
                  <a:lnTo>
                    <a:pt x="334" y="207"/>
                  </a:lnTo>
                  <a:lnTo>
                    <a:pt x="335" y="207"/>
                  </a:lnTo>
                  <a:lnTo>
                    <a:pt x="336" y="195"/>
                  </a:lnTo>
                  <a:lnTo>
                    <a:pt x="337" y="183"/>
                  </a:lnTo>
                  <a:lnTo>
                    <a:pt x="337" y="172"/>
                  </a:lnTo>
                  <a:lnTo>
                    <a:pt x="337" y="161"/>
                  </a:lnTo>
                  <a:lnTo>
                    <a:pt x="337" y="149"/>
                  </a:lnTo>
                  <a:lnTo>
                    <a:pt x="336" y="149"/>
                  </a:lnTo>
                  <a:lnTo>
                    <a:pt x="333" y="148"/>
                  </a:lnTo>
                  <a:lnTo>
                    <a:pt x="329" y="146"/>
                  </a:lnTo>
                  <a:lnTo>
                    <a:pt x="327" y="143"/>
                  </a:lnTo>
                  <a:lnTo>
                    <a:pt x="327" y="139"/>
                  </a:lnTo>
                  <a:lnTo>
                    <a:pt x="327" y="139"/>
                  </a:lnTo>
                  <a:lnTo>
                    <a:pt x="305" y="137"/>
                  </a:lnTo>
                  <a:lnTo>
                    <a:pt x="284" y="136"/>
                  </a:lnTo>
                  <a:lnTo>
                    <a:pt x="264" y="136"/>
                  </a:lnTo>
                  <a:close/>
                  <a:moveTo>
                    <a:pt x="87" y="67"/>
                  </a:moveTo>
                  <a:lnTo>
                    <a:pt x="85" y="70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8" y="72"/>
                  </a:lnTo>
                  <a:lnTo>
                    <a:pt x="77" y="71"/>
                  </a:lnTo>
                  <a:lnTo>
                    <a:pt x="63" y="86"/>
                  </a:lnTo>
                  <a:lnTo>
                    <a:pt x="50" y="101"/>
                  </a:lnTo>
                  <a:lnTo>
                    <a:pt x="40" y="117"/>
                  </a:lnTo>
                  <a:lnTo>
                    <a:pt x="30" y="132"/>
                  </a:lnTo>
                  <a:lnTo>
                    <a:pt x="23" y="148"/>
                  </a:lnTo>
                  <a:lnTo>
                    <a:pt x="17" y="164"/>
                  </a:lnTo>
                  <a:lnTo>
                    <a:pt x="12" y="180"/>
                  </a:lnTo>
                  <a:lnTo>
                    <a:pt x="9" y="197"/>
                  </a:lnTo>
                  <a:lnTo>
                    <a:pt x="7" y="214"/>
                  </a:lnTo>
                  <a:lnTo>
                    <a:pt x="6" y="233"/>
                  </a:lnTo>
                  <a:lnTo>
                    <a:pt x="7" y="251"/>
                  </a:lnTo>
                  <a:lnTo>
                    <a:pt x="9" y="271"/>
                  </a:lnTo>
                  <a:lnTo>
                    <a:pt x="11" y="271"/>
                  </a:lnTo>
                  <a:lnTo>
                    <a:pt x="13" y="271"/>
                  </a:lnTo>
                  <a:lnTo>
                    <a:pt x="22" y="252"/>
                  </a:lnTo>
                  <a:lnTo>
                    <a:pt x="32" y="234"/>
                  </a:lnTo>
                  <a:lnTo>
                    <a:pt x="42" y="217"/>
                  </a:lnTo>
                  <a:lnTo>
                    <a:pt x="54" y="201"/>
                  </a:lnTo>
                  <a:lnTo>
                    <a:pt x="67" y="185"/>
                  </a:lnTo>
                  <a:lnTo>
                    <a:pt x="64" y="180"/>
                  </a:lnTo>
                  <a:lnTo>
                    <a:pt x="63" y="175"/>
                  </a:lnTo>
                  <a:lnTo>
                    <a:pt x="64" y="171"/>
                  </a:lnTo>
                  <a:lnTo>
                    <a:pt x="66" y="167"/>
                  </a:lnTo>
                  <a:lnTo>
                    <a:pt x="69" y="164"/>
                  </a:lnTo>
                  <a:lnTo>
                    <a:pt x="72" y="162"/>
                  </a:lnTo>
                  <a:lnTo>
                    <a:pt x="77" y="162"/>
                  </a:lnTo>
                  <a:lnTo>
                    <a:pt x="81" y="162"/>
                  </a:lnTo>
                  <a:lnTo>
                    <a:pt x="84" y="164"/>
                  </a:lnTo>
                  <a:lnTo>
                    <a:pt x="87" y="166"/>
                  </a:lnTo>
                  <a:lnTo>
                    <a:pt x="89" y="169"/>
                  </a:lnTo>
                  <a:lnTo>
                    <a:pt x="113" y="161"/>
                  </a:lnTo>
                  <a:lnTo>
                    <a:pt x="136" y="153"/>
                  </a:lnTo>
                  <a:lnTo>
                    <a:pt x="159" y="146"/>
                  </a:lnTo>
                  <a:lnTo>
                    <a:pt x="182" y="141"/>
                  </a:lnTo>
                  <a:lnTo>
                    <a:pt x="205" y="136"/>
                  </a:lnTo>
                  <a:lnTo>
                    <a:pt x="228" y="133"/>
                  </a:lnTo>
                  <a:lnTo>
                    <a:pt x="202" y="118"/>
                  </a:lnTo>
                  <a:lnTo>
                    <a:pt x="175" y="105"/>
                  </a:lnTo>
                  <a:lnTo>
                    <a:pt x="147" y="92"/>
                  </a:lnTo>
                  <a:lnTo>
                    <a:pt x="117" y="80"/>
                  </a:lnTo>
                  <a:lnTo>
                    <a:pt x="87" y="67"/>
                  </a:lnTo>
                  <a:close/>
                  <a:moveTo>
                    <a:pt x="148" y="61"/>
                  </a:moveTo>
                  <a:lnTo>
                    <a:pt x="130" y="61"/>
                  </a:lnTo>
                  <a:lnTo>
                    <a:pt x="112" y="62"/>
                  </a:lnTo>
                  <a:lnTo>
                    <a:pt x="93" y="64"/>
                  </a:lnTo>
                  <a:lnTo>
                    <a:pt x="119" y="75"/>
                  </a:lnTo>
                  <a:lnTo>
                    <a:pt x="144" y="85"/>
                  </a:lnTo>
                  <a:lnTo>
                    <a:pt x="168" y="96"/>
                  </a:lnTo>
                  <a:lnTo>
                    <a:pt x="192" y="107"/>
                  </a:lnTo>
                  <a:lnTo>
                    <a:pt x="214" y="119"/>
                  </a:lnTo>
                  <a:lnTo>
                    <a:pt x="237" y="132"/>
                  </a:lnTo>
                  <a:lnTo>
                    <a:pt x="258" y="131"/>
                  </a:lnTo>
                  <a:lnTo>
                    <a:pt x="281" y="130"/>
                  </a:lnTo>
                  <a:lnTo>
                    <a:pt x="304" y="132"/>
                  </a:lnTo>
                  <a:lnTo>
                    <a:pt x="329" y="134"/>
                  </a:lnTo>
                  <a:lnTo>
                    <a:pt x="329" y="133"/>
                  </a:lnTo>
                  <a:lnTo>
                    <a:pt x="319" y="125"/>
                  </a:lnTo>
                  <a:lnTo>
                    <a:pt x="310" y="116"/>
                  </a:lnTo>
                  <a:lnTo>
                    <a:pt x="301" y="109"/>
                  </a:lnTo>
                  <a:lnTo>
                    <a:pt x="293" y="103"/>
                  </a:lnTo>
                  <a:lnTo>
                    <a:pt x="285" y="96"/>
                  </a:lnTo>
                  <a:lnTo>
                    <a:pt x="277" y="90"/>
                  </a:lnTo>
                  <a:lnTo>
                    <a:pt x="268" y="84"/>
                  </a:lnTo>
                  <a:lnTo>
                    <a:pt x="259" y="78"/>
                  </a:lnTo>
                  <a:lnTo>
                    <a:pt x="249" y="72"/>
                  </a:lnTo>
                  <a:lnTo>
                    <a:pt x="247" y="73"/>
                  </a:lnTo>
                  <a:lnTo>
                    <a:pt x="245" y="75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36" y="72"/>
                  </a:lnTo>
                  <a:lnTo>
                    <a:pt x="234" y="70"/>
                  </a:lnTo>
                  <a:lnTo>
                    <a:pt x="233" y="66"/>
                  </a:lnTo>
                  <a:lnTo>
                    <a:pt x="215" y="64"/>
                  </a:lnTo>
                  <a:lnTo>
                    <a:pt x="198" y="63"/>
                  </a:lnTo>
                  <a:lnTo>
                    <a:pt x="181" y="61"/>
                  </a:lnTo>
                  <a:lnTo>
                    <a:pt x="164" y="61"/>
                  </a:lnTo>
                  <a:lnTo>
                    <a:pt x="148" y="61"/>
                  </a:lnTo>
                  <a:close/>
                  <a:moveTo>
                    <a:pt x="200" y="13"/>
                  </a:moveTo>
                  <a:lnTo>
                    <a:pt x="198" y="16"/>
                  </a:lnTo>
                  <a:lnTo>
                    <a:pt x="195" y="18"/>
                  </a:lnTo>
                  <a:lnTo>
                    <a:pt x="192" y="18"/>
                  </a:lnTo>
                  <a:lnTo>
                    <a:pt x="189" y="18"/>
                  </a:lnTo>
                  <a:lnTo>
                    <a:pt x="187" y="17"/>
                  </a:lnTo>
                  <a:lnTo>
                    <a:pt x="185" y="15"/>
                  </a:lnTo>
                  <a:lnTo>
                    <a:pt x="173" y="20"/>
                  </a:lnTo>
                  <a:lnTo>
                    <a:pt x="161" y="24"/>
                  </a:lnTo>
                  <a:lnTo>
                    <a:pt x="150" y="29"/>
                  </a:lnTo>
                  <a:lnTo>
                    <a:pt x="139" y="34"/>
                  </a:lnTo>
                  <a:lnTo>
                    <a:pt x="129" y="39"/>
                  </a:lnTo>
                  <a:lnTo>
                    <a:pt x="118" y="45"/>
                  </a:lnTo>
                  <a:lnTo>
                    <a:pt x="107" y="52"/>
                  </a:lnTo>
                  <a:lnTo>
                    <a:pt x="95" y="59"/>
                  </a:lnTo>
                  <a:lnTo>
                    <a:pt x="114" y="57"/>
                  </a:lnTo>
                  <a:lnTo>
                    <a:pt x="132" y="56"/>
                  </a:lnTo>
                  <a:lnTo>
                    <a:pt x="149" y="55"/>
                  </a:lnTo>
                  <a:lnTo>
                    <a:pt x="166" y="56"/>
                  </a:lnTo>
                  <a:lnTo>
                    <a:pt x="182" y="56"/>
                  </a:lnTo>
                  <a:lnTo>
                    <a:pt x="199" y="57"/>
                  </a:lnTo>
                  <a:lnTo>
                    <a:pt x="216" y="59"/>
                  </a:lnTo>
                  <a:lnTo>
                    <a:pt x="234" y="61"/>
                  </a:lnTo>
                  <a:lnTo>
                    <a:pt x="236" y="59"/>
                  </a:lnTo>
                  <a:lnTo>
                    <a:pt x="239" y="57"/>
                  </a:lnTo>
                  <a:lnTo>
                    <a:pt x="242" y="57"/>
                  </a:lnTo>
                  <a:lnTo>
                    <a:pt x="246" y="57"/>
                  </a:lnTo>
                  <a:lnTo>
                    <a:pt x="249" y="60"/>
                  </a:lnTo>
                  <a:lnTo>
                    <a:pt x="251" y="62"/>
                  </a:lnTo>
                  <a:lnTo>
                    <a:pt x="251" y="66"/>
                  </a:lnTo>
                  <a:lnTo>
                    <a:pt x="251" y="67"/>
                  </a:lnTo>
                  <a:lnTo>
                    <a:pt x="273" y="81"/>
                  </a:lnTo>
                  <a:lnTo>
                    <a:pt x="282" y="88"/>
                  </a:lnTo>
                  <a:lnTo>
                    <a:pt x="300" y="102"/>
                  </a:lnTo>
                  <a:lnTo>
                    <a:pt x="309" y="109"/>
                  </a:lnTo>
                  <a:lnTo>
                    <a:pt x="320" y="118"/>
                  </a:lnTo>
                  <a:lnTo>
                    <a:pt x="305" y="100"/>
                  </a:lnTo>
                  <a:lnTo>
                    <a:pt x="289" y="82"/>
                  </a:lnTo>
                  <a:lnTo>
                    <a:pt x="273" y="66"/>
                  </a:lnTo>
                  <a:lnTo>
                    <a:pt x="256" y="51"/>
                  </a:lnTo>
                  <a:lnTo>
                    <a:pt x="238" y="37"/>
                  </a:lnTo>
                  <a:lnTo>
                    <a:pt x="220" y="25"/>
                  </a:lnTo>
                  <a:lnTo>
                    <a:pt x="200" y="13"/>
                  </a:lnTo>
                  <a:close/>
                  <a:moveTo>
                    <a:pt x="192" y="0"/>
                  </a:moveTo>
                  <a:lnTo>
                    <a:pt x="195" y="0"/>
                  </a:lnTo>
                  <a:lnTo>
                    <a:pt x="198" y="2"/>
                  </a:lnTo>
                  <a:lnTo>
                    <a:pt x="200" y="4"/>
                  </a:lnTo>
                  <a:lnTo>
                    <a:pt x="201" y="8"/>
                  </a:lnTo>
                  <a:lnTo>
                    <a:pt x="223" y="21"/>
                  </a:lnTo>
                  <a:lnTo>
                    <a:pt x="244" y="35"/>
                  </a:lnTo>
                  <a:lnTo>
                    <a:pt x="264" y="51"/>
                  </a:lnTo>
                  <a:lnTo>
                    <a:pt x="283" y="69"/>
                  </a:lnTo>
                  <a:lnTo>
                    <a:pt x="301" y="88"/>
                  </a:lnTo>
                  <a:lnTo>
                    <a:pt x="318" y="108"/>
                  </a:lnTo>
                  <a:lnTo>
                    <a:pt x="335" y="130"/>
                  </a:lnTo>
                  <a:lnTo>
                    <a:pt x="336" y="130"/>
                  </a:lnTo>
                  <a:lnTo>
                    <a:pt x="340" y="131"/>
                  </a:lnTo>
                  <a:lnTo>
                    <a:pt x="343" y="133"/>
                  </a:lnTo>
                  <a:lnTo>
                    <a:pt x="345" y="136"/>
                  </a:lnTo>
                  <a:lnTo>
                    <a:pt x="345" y="139"/>
                  </a:lnTo>
                  <a:lnTo>
                    <a:pt x="345" y="142"/>
                  </a:lnTo>
                  <a:lnTo>
                    <a:pt x="344" y="144"/>
                  </a:lnTo>
                  <a:lnTo>
                    <a:pt x="342" y="146"/>
                  </a:lnTo>
                  <a:lnTo>
                    <a:pt x="343" y="160"/>
                  </a:lnTo>
                  <a:lnTo>
                    <a:pt x="343" y="172"/>
                  </a:lnTo>
                  <a:lnTo>
                    <a:pt x="342" y="184"/>
                  </a:lnTo>
                  <a:lnTo>
                    <a:pt x="341" y="197"/>
                  </a:lnTo>
                  <a:lnTo>
                    <a:pt x="340" y="210"/>
                  </a:lnTo>
                  <a:lnTo>
                    <a:pt x="341" y="213"/>
                  </a:lnTo>
                  <a:lnTo>
                    <a:pt x="342" y="216"/>
                  </a:lnTo>
                  <a:lnTo>
                    <a:pt x="341" y="220"/>
                  </a:lnTo>
                  <a:lnTo>
                    <a:pt x="339" y="223"/>
                  </a:lnTo>
                  <a:lnTo>
                    <a:pt x="336" y="225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30" y="225"/>
                  </a:lnTo>
                  <a:lnTo>
                    <a:pt x="326" y="227"/>
                  </a:lnTo>
                  <a:lnTo>
                    <a:pt x="320" y="230"/>
                  </a:lnTo>
                  <a:lnTo>
                    <a:pt x="310" y="234"/>
                  </a:lnTo>
                  <a:lnTo>
                    <a:pt x="306" y="236"/>
                  </a:lnTo>
                  <a:lnTo>
                    <a:pt x="301" y="238"/>
                  </a:lnTo>
                  <a:lnTo>
                    <a:pt x="296" y="240"/>
                  </a:lnTo>
                  <a:lnTo>
                    <a:pt x="291" y="242"/>
                  </a:lnTo>
                  <a:lnTo>
                    <a:pt x="285" y="244"/>
                  </a:lnTo>
                  <a:lnTo>
                    <a:pt x="277" y="246"/>
                  </a:lnTo>
                  <a:lnTo>
                    <a:pt x="269" y="249"/>
                  </a:lnTo>
                  <a:lnTo>
                    <a:pt x="259" y="252"/>
                  </a:lnTo>
                  <a:lnTo>
                    <a:pt x="259" y="253"/>
                  </a:lnTo>
                  <a:lnTo>
                    <a:pt x="259" y="254"/>
                  </a:lnTo>
                  <a:lnTo>
                    <a:pt x="259" y="259"/>
                  </a:lnTo>
                  <a:lnTo>
                    <a:pt x="257" y="262"/>
                  </a:lnTo>
                  <a:lnTo>
                    <a:pt x="254" y="265"/>
                  </a:lnTo>
                  <a:lnTo>
                    <a:pt x="250" y="267"/>
                  </a:lnTo>
                  <a:lnTo>
                    <a:pt x="246" y="268"/>
                  </a:lnTo>
                  <a:lnTo>
                    <a:pt x="242" y="267"/>
                  </a:lnTo>
                  <a:lnTo>
                    <a:pt x="238" y="265"/>
                  </a:lnTo>
                  <a:lnTo>
                    <a:pt x="235" y="262"/>
                  </a:lnTo>
                  <a:lnTo>
                    <a:pt x="233" y="259"/>
                  </a:lnTo>
                  <a:lnTo>
                    <a:pt x="232" y="254"/>
                  </a:lnTo>
                  <a:lnTo>
                    <a:pt x="233" y="251"/>
                  </a:lnTo>
                  <a:lnTo>
                    <a:pt x="234" y="248"/>
                  </a:lnTo>
                  <a:lnTo>
                    <a:pt x="218" y="241"/>
                  </a:lnTo>
                  <a:lnTo>
                    <a:pt x="204" y="235"/>
                  </a:lnTo>
                  <a:lnTo>
                    <a:pt x="190" y="229"/>
                  </a:lnTo>
                  <a:lnTo>
                    <a:pt x="178" y="223"/>
                  </a:lnTo>
                  <a:lnTo>
                    <a:pt x="165" y="217"/>
                  </a:lnTo>
                  <a:lnTo>
                    <a:pt x="158" y="236"/>
                  </a:lnTo>
                  <a:lnTo>
                    <a:pt x="150" y="254"/>
                  </a:lnTo>
                  <a:lnTo>
                    <a:pt x="166" y="267"/>
                  </a:lnTo>
                  <a:lnTo>
                    <a:pt x="184" y="279"/>
                  </a:lnTo>
                  <a:lnTo>
                    <a:pt x="187" y="277"/>
                  </a:lnTo>
                  <a:lnTo>
                    <a:pt x="190" y="276"/>
                  </a:lnTo>
                  <a:lnTo>
                    <a:pt x="193" y="277"/>
                  </a:lnTo>
                  <a:lnTo>
                    <a:pt x="196" y="279"/>
                  </a:lnTo>
                  <a:lnTo>
                    <a:pt x="198" y="282"/>
                  </a:lnTo>
                  <a:lnTo>
                    <a:pt x="199" y="286"/>
                  </a:lnTo>
                  <a:lnTo>
                    <a:pt x="198" y="289"/>
                  </a:lnTo>
                  <a:lnTo>
                    <a:pt x="196" y="292"/>
                  </a:lnTo>
                  <a:lnTo>
                    <a:pt x="193" y="294"/>
                  </a:lnTo>
                  <a:lnTo>
                    <a:pt x="190" y="295"/>
                  </a:lnTo>
                  <a:lnTo>
                    <a:pt x="186" y="294"/>
                  </a:lnTo>
                  <a:lnTo>
                    <a:pt x="183" y="292"/>
                  </a:lnTo>
                  <a:lnTo>
                    <a:pt x="175" y="294"/>
                  </a:lnTo>
                  <a:lnTo>
                    <a:pt x="157" y="298"/>
                  </a:lnTo>
                  <a:lnTo>
                    <a:pt x="147" y="300"/>
                  </a:lnTo>
                  <a:lnTo>
                    <a:pt x="136" y="302"/>
                  </a:lnTo>
                  <a:lnTo>
                    <a:pt x="124" y="303"/>
                  </a:lnTo>
                  <a:lnTo>
                    <a:pt x="123" y="306"/>
                  </a:lnTo>
                  <a:lnTo>
                    <a:pt x="120" y="309"/>
                  </a:lnTo>
                  <a:lnTo>
                    <a:pt x="118" y="310"/>
                  </a:lnTo>
                  <a:lnTo>
                    <a:pt x="115" y="311"/>
                  </a:lnTo>
                  <a:lnTo>
                    <a:pt x="111" y="310"/>
                  </a:lnTo>
                  <a:lnTo>
                    <a:pt x="107" y="307"/>
                  </a:lnTo>
                  <a:lnTo>
                    <a:pt x="106" y="304"/>
                  </a:lnTo>
                  <a:lnTo>
                    <a:pt x="93" y="302"/>
                  </a:lnTo>
                  <a:lnTo>
                    <a:pt x="81" y="300"/>
                  </a:lnTo>
                  <a:lnTo>
                    <a:pt x="71" y="298"/>
                  </a:lnTo>
                  <a:lnTo>
                    <a:pt x="61" y="296"/>
                  </a:lnTo>
                  <a:lnTo>
                    <a:pt x="51" y="294"/>
                  </a:lnTo>
                  <a:lnTo>
                    <a:pt x="40" y="291"/>
                  </a:lnTo>
                  <a:lnTo>
                    <a:pt x="29" y="289"/>
                  </a:lnTo>
                  <a:lnTo>
                    <a:pt x="17" y="285"/>
                  </a:lnTo>
                  <a:lnTo>
                    <a:pt x="15" y="287"/>
                  </a:lnTo>
                  <a:lnTo>
                    <a:pt x="13" y="289"/>
                  </a:lnTo>
                  <a:lnTo>
                    <a:pt x="9" y="289"/>
                  </a:lnTo>
                  <a:lnTo>
                    <a:pt x="6" y="289"/>
                  </a:lnTo>
                  <a:lnTo>
                    <a:pt x="3" y="286"/>
                  </a:lnTo>
                  <a:lnTo>
                    <a:pt x="1" y="284"/>
                  </a:lnTo>
                  <a:lnTo>
                    <a:pt x="0" y="280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2"/>
                  </a:lnTo>
                  <a:lnTo>
                    <a:pt x="2" y="252"/>
                  </a:lnTo>
                  <a:lnTo>
                    <a:pt x="1" y="233"/>
                  </a:lnTo>
                  <a:lnTo>
                    <a:pt x="1" y="215"/>
                  </a:lnTo>
                  <a:lnTo>
                    <a:pt x="3" y="197"/>
                  </a:lnTo>
                  <a:lnTo>
                    <a:pt x="6" y="180"/>
                  </a:lnTo>
                  <a:lnTo>
                    <a:pt x="11" y="163"/>
                  </a:lnTo>
                  <a:lnTo>
                    <a:pt x="17" y="147"/>
                  </a:lnTo>
                  <a:lnTo>
                    <a:pt x="25" y="131"/>
                  </a:lnTo>
                  <a:lnTo>
                    <a:pt x="35" y="115"/>
                  </a:lnTo>
                  <a:lnTo>
                    <a:pt x="45" y="99"/>
                  </a:lnTo>
                  <a:lnTo>
                    <a:pt x="58" y="84"/>
                  </a:lnTo>
                  <a:lnTo>
                    <a:pt x="72" y="68"/>
                  </a:lnTo>
                  <a:lnTo>
                    <a:pt x="71" y="66"/>
                  </a:lnTo>
                  <a:lnTo>
                    <a:pt x="70" y="62"/>
                  </a:lnTo>
                  <a:lnTo>
                    <a:pt x="71" y="59"/>
                  </a:lnTo>
                  <a:lnTo>
                    <a:pt x="73" y="56"/>
                  </a:lnTo>
                  <a:lnTo>
                    <a:pt x="76" y="54"/>
                  </a:lnTo>
                  <a:lnTo>
                    <a:pt x="79" y="53"/>
                  </a:lnTo>
                  <a:lnTo>
                    <a:pt x="82" y="54"/>
                  </a:lnTo>
                  <a:lnTo>
                    <a:pt x="85" y="55"/>
                  </a:lnTo>
                  <a:lnTo>
                    <a:pt x="87" y="57"/>
                  </a:lnTo>
                  <a:lnTo>
                    <a:pt x="100" y="49"/>
                  </a:lnTo>
                  <a:lnTo>
                    <a:pt x="112" y="43"/>
                  </a:lnTo>
                  <a:lnTo>
                    <a:pt x="124" y="36"/>
                  </a:lnTo>
                  <a:lnTo>
                    <a:pt x="135" y="31"/>
                  </a:lnTo>
                  <a:lnTo>
                    <a:pt x="146" y="25"/>
                  </a:lnTo>
                  <a:lnTo>
                    <a:pt x="158" y="20"/>
                  </a:lnTo>
                  <a:lnTo>
                    <a:pt x="170" y="15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3" y="9"/>
                  </a:lnTo>
                  <a:lnTo>
                    <a:pt x="183" y="5"/>
                  </a:lnTo>
                  <a:lnTo>
                    <a:pt x="186" y="3"/>
                  </a:lnTo>
                  <a:lnTo>
                    <a:pt x="189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14" y="2715"/>
              <a:ext cx="102" cy="161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53" y="69"/>
                </a:cxn>
                <a:cxn ang="0">
                  <a:pos x="59" y="65"/>
                </a:cxn>
                <a:cxn ang="0">
                  <a:pos x="63" y="58"/>
                </a:cxn>
                <a:cxn ang="0">
                  <a:pos x="65" y="50"/>
                </a:cxn>
                <a:cxn ang="0">
                  <a:pos x="65" y="40"/>
                </a:cxn>
                <a:cxn ang="0">
                  <a:pos x="62" y="31"/>
                </a:cxn>
                <a:cxn ang="0">
                  <a:pos x="56" y="26"/>
                </a:cxn>
                <a:cxn ang="0">
                  <a:pos x="48" y="25"/>
                </a:cxn>
                <a:cxn ang="0">
                  <a:pos x="0" y="0"/>
                </a:cxn>
                <a:cxn ang="0">
                  <a:pos x="69" y="1"/>
                </a:cxn>
                <a:cxn ang="0">
                  <a:pos x="82" y="5"/>
                </a:cxn>
                <a:cxn ang="0">
                  <a:pos x="91" y="13"/>
                </a:cxn>
                <a:cxn ang="0">
                  <a:pos x="97" y="26"/>
                </a:cxn>
                <a:cxn ang="0">
                  <a:pos x="99" y="42"/>
                </a:cxn>
                <a:cxn ang="0">
                  <a:pos x="98" y="56"/>
                </a:cxn>
                <a:cxn ang="0">
                  <a:pos x="93" y="68"/>
                </a:cxn>
                <a:cxn ang="0">
                  <a:pos x="83" y="77"/>
                </a:cxn>
                <a:cxn ang="0">
                  <a:pos x="70" y="82"/>
                </a:cxn>
                <a:cxn ang="0">
                  <a:pos x="72" y="82"/>
                </a:cxn>
                <a:cxn ang="0">
                  <a:pos x="78" y="84"/>
                </a:cxn>
                <a:cxn ang="0">
                  <a:pos x="85" y="86"/>
                </a:cxn>
                <a:cxn ang="0">
                  <a:pos x="92" y="92"/>
                </a:cxn>
                <a:cxn ang="0">
                  <a:pos x="97" y="100"/>
                </a:cxn>
                <a:cxn ang="0">
                  <a:pos x="98" y="114"/>
                </a:cxn>
                <a:cxn ang="0">
                  <a:pos x="99" y="124"/>
                </a:cxn>
                <a:cxn ang="0">
                  <a:pos x="99" y="139"/>
                </a:cxn>
                <a:cxn ang="0">
                  <a:pos x="101" y="152"/>
                </a:cxn>
                <a:cxn ang="0">
                  <a:pos x="102" y="161"/>
                </a:cxn>
                <a:cxn ang="0">
                  <a:pos x="67" y="153"/>
                </a:cxn>
                <a:cxn ang="0">
                  <a:pos x="66" y="120"/>
                </a:cxn>
                <a:cxn ang="0">
                  <a:pos x="65" y="111"/>
                </a:cxn>
                <a:cxn ang="0">
                  <a:pos x="63" y="103"/>
                </a:cxn>
                <a:cxn ang="0">
                  <a:pos x="58" y="98"/>
                </a:cxn>
                <a:cxn ang="0">
                  <a:pos x="48" y="95"/>
                </a:cxn>
                <a:cxn ang="0">
                  <a:pos x="33" y="94"/>
                </a:cxn>
                <a:cxn ang="0">
                  <a:pos x="0" y="161"/>
                </a:cxn>
              </a:cxnLst>
              <a:rect l="0" t="0" r="r" b="b"/>
              <a:pathLst>
                <a:path w="102" h="161">
                  <a:moveTo>
                    <a:pt x="33" y="25"/>
                  </a:moveTo>
                  <a:lnTo>
                    <a:pt x="33" y="70"/>
                  </a:lnTo>
                  <a:lnTo>
                    <a:pt x="48" y="70"/>
                  </a:lnTo>
                  <a:lnTo>
                    <a:pt x="53" y="69"/>
                  </a:lnTo>
                  <a:lnTo>
                    <a:pt x="56" y="68"/>
                  </a:lnTo>
                  <a:lnTo>
                    <a:pt x="59" y="65"/>
                  </a:lnTo>
                  <a:lnTo>
                    <a:pt x="62" y="62"/>
                  </a:lnTo>
                  <a:lnTo>
                    <a:pt x="63" y="58"/>
                  </a:lnTo>
                  <a:lnTo>
                    <a:pt x="64" y="54"/>
                  </a:lnTo>
                  <a:lnTo>
                    <a:pt x="65" y="50"/>
                  </a:lnTo>
                  <a:lnTo>
                    <a:pt x="65" y="46"/>
                  </a:lnTo>
                  <a:lnTo>
                    <a:pt x="65" y="40"/>
                  </a:lnTo>
                  <a:lnTo>
                    <a:pt x="64" y="35"/>
                  </a:lnTo>
                  <a:lnTo>
                    <a:pt x="62" y="31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2" y="25"/>
                  </a:lnTo>
                  <a:lnTo>
                    <a:pt x="48" y="25"/>
                  </a:lnTo>
                  <a:lnTo>
                    <a:pt x="33" y="25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2" y="5"/>
                  </a:lnTo>
                  <a:lnTo>
                    <a:pt x="87" y="9"/>
                  </a:lnTo>
                  <a:lnTo>
                    <a:pt x="91" y="13"/>
                  </a:lnTo>
                  <a:lnTo>
                    <a:pt x="95" y="19"/>
                  </a:lnTo>
                  <a:lnTo>
                    <a:pt x="97" y="26"/>
                  </a:lnTo>
                  <a:lnTo>
                    <a:pt x="99" y="34"/>
                  </a:lnTo>
                  <a:lnTo>
                    <a:pt x="99" y="42"/>
                  </a:lnTo>
                  <a:lnTo>
                    <a:pt x="99" y="50"/>
                  </a:lnTo>
                  <a:lnTo>
                    <a:pt x="98" y="56"/>
                  </a:lnTo>
                  <a:lnTo>
                    <a:pt x="96" y="63"/>
                  </a:lnTo>
                  <a:lnTo>
                    <a:pt x="93" y="68"/>
                  </a:lnTo>
                  <a:lnTo>
                    <a:pt x="89" y="73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2"/>
                  </a:lnTo>
                  <a:lnTo>
                    <a:pt x="75" y="83"/>
                  </a:lnTo>
                  <a:lnTo>
                    <a:pt x="78" y="84"/>
                  </a:lnTo>
                  <a:lnTo>
                    <a:pt x="82" y="85"/>
                  </a:lnTo>
                  <a:lnTo>
                    <a:pt x="85" y="86"/>
                  </a:lnTo>
                  <a:lnTo>
                    <a:pt x="89" y="88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7" y="100"/>
                  </a:lnTo>
                  <a:lnTo>
                    <a:pt x="98" y="106"/>
                  </a:lnTo>
                  <a:lnTo>
                    <a:pt x="98" y="114"/>
                  </a:lnTo>
                  <a:lnTo>
                    <a:pt x="98" y="118"/>
                  </a:lnTo>
                  <a:lnTo>
                    <a:pt x="99" y="124"/>
                  </a:lnTo>
                  <a:lnTo>
                    <a:pt x="99" y="131"/>
                  </a:lnTo>
                  <a:lnTo>
                    <a:pt x="99" y="139"/>
                  </a:lnTo>
                  <a:lnTo>
                    <a:pt x="100" y="146"/>
                  </a:lnTo>
                  <a:lnTo>
                    <a:pt x="101" y="152"/>
                  </a:lnTo>
                  <a:lnTo>
                    <a:pt x="102" y="157"/>
                  </a:lnTo>
                  <a:lnTo>
                    <a:pt x="102" y="161"/>
                  </a:lnTo>
                  <a:lnTo>
                    <a:pt x="70" y="161"/>
                  </a:lnTo>
                  <a:lnTo>
                    <a:pt x="67" y="153"/>
                  </a:lnTo>
                  <a:lnTo>
                    <a:pt x="66" y="145"/>
                  </a:lnTo>
                  <a:lnTo>
                    <a:pt x="66" y="120"/>
                  </a:lnTo>
                  <a:lnTo>
                    <a:pt x="66" y="115"/>
                  </a:lnTo>
                  <a:lnTo>
                    <a:pt x="65" y="111"/>
                  </a:lnTo>
                  <a:lnTo>
                    <a:pt x="64" y="107"/>
                  </a:lnTo>
                  <a:lnTo>
                    <a:pt x="63" y="103"/>
                  </a:lnTo>
                  <a:lnTo>
                    <a:pt x="61" y="100"/>
                  </a:lnTo>
                  <a:lnTo>
                    <a:pt x="58" y="98"/>
                  </a:lnTo>
                  <a:lnTo>
                    <a:pt x="53" y="96"/>
                  </a:lnTo>
                  <a:lnTo>
                    <a:pt x="48" y="95"/>
                  </a:lnTo>
                  <a:lnTo>
                    <a:pt x="42" y="94"/>
                  </a:lnTo>
                  <a:lnTo>
                    <a:pt x="33" y="94"/>
                  </a:lnTo>
                  <a:lnTo>
                    <a:pt x="33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38" y="2715"/>
              <a:ext cx="120" cy="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88" y="112"/>
                </a:cxn>
                <a:cxn ang="0">
                  <a:pos x="88" y="112"/>
                </a:cxn>
                <a:cxn ang="0">
                  <a:pos x="88" y="0"/>
                </a:cxn>
                <a:cxn ang="0">
                  <a:pos x="120" y="0"/>
                </a:cxn>
                <a:cxn ang="0">
                  <a:pos x="120" y="161"/>
                </a:cxn>
                <a:cxn ang="0">
                  <a:pos x="76" y="161"/>
                </a:cxn>
                <a:cxn ang="0">
                  <a:pos x="32" y="43"/>
                </a:cxn>
                <a:cxn ang="0">
                  <a:pos x="32" y="43"/>
                </a:cxn>
                <a:cxn ang="0">
                  <a:pos x="32" y="161"/>
                </a:cxn>
                <a:cxn ang="0">
                  <a:pos x="0" y="161"/>
                </a:cxn>
                <a:cxn ang="0">
                  <a:pos x="0" y="0"/>
                </a:cxn>
              </a:cxnLst>
              <a:rect l="0" t="0" r="r" b="b"/>
              <a:pathLst>
                <a:path w="120" h="161">
                  <a:moveTo>
                    <a:pt x="0" y="0"/>
                  </a:moveTo>
                  <a:lnTo>
                    <a:pt x="45" y="0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8" y="0"/>
                  </a:lnTo>
                  <a:lnTo>
                    <a:pt x="120" y="0"/>
                  </a:lnTo>
                  <a:lnTo>
                    <a:pt x="120" y="161"/>
                  </a:lnTo>
                  <a:lnTo>
                    <a:pt x="76" y="161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886" y="2715"/>
              <a:ext cx="103" cy="161"/>
            </a:xfrm>
            <a:custGeom>
              <a:avLst/>
              <a:gdLst/>
              <a:ahLst/>
              <a:cxnLst>
                <a:cxn ang="0">
                  <a:pos x="34" y="25"/>
                </a:cxn>
                <a:cxn ang="0">
                  <a:pos x="34" y="71"/>
                </a:cxn>
                <a:cxn ang="0">
                  <a:pos x="53" y="71"/>
                </a:cxn>
                <a:cxn ang="0">
                  <a:pos x="57" y="70"/>
                </a:cxn>
                <a:cxn ang="0">
                  <a:pos x="61" y="68"/>
                </a:cxn>
                <a:cxn ang="0">
                  <a:pos x="65" y="64"/>
                </a:cxn>
                <a:cxn ang="0">
                  <a:pos x="67" y="60"/>
                </a:cxn>
                <a:cxn ang="0">
                  <a:pos x="69" y="54"/>
                </a:cxn>
                <a:cxn ang="0">
                  <a:pos x="69" y="49"/>
                </a:cxn>
                <a:cxn ang="0">
                  <a:pos x="69" y="40"/>
                </a:cxn>
                <a:cxn ang="0">
                  <a:pos x="67" y="36"/>
                </a:cxn>
                <a:cxn ang="0">
                  <a:pos x="66" y="32"/>
                </a:cxn>
                <a:cxn ang="0">
                  <a:pos x="63" y="29"/>
                </a:cxn>
                <a:cxn ang="0">
                  <a:pos x="60" y="27"/>
                </a:cxn>
                <a:cxn ang="0">
                  <a:pos x="56" y="25"/>
                </a:cxn>
                <a:cxn ang="0">
                  <a:pos x="51" y="25"/>
                </a:cxn>
                <a:cxn ang="0">
                  <a:pos x="34" y="25"/>
                </a:cxn>
                <a:cxn ang="0">
                  <a:pos x="0" y="0"/>
                </a:cxn>
                <a:cxn ang="0">
                  <a:pos x="61" y="0"/>
                </a:cxn>
                <a:cxn ang="0">
                  <a:pos x="69" y="1"/>
                </a:cxn>
                <a:cxn ang="0">
                  <a:pos x="77" y="2"/>
                </a:cxn>
                <a:cxn ang="0">
                  <a:pos x="83" y="5"/>
                </a:cxn>
                <a:cxn ang="0">
                  <a:pos x="89" y="9"/>
                </a:cxn>
                <a:cxn ang="0">
                  <a:pos x="94" y="13"/>
                </a:cxn>
                <a:cxn ang="0">
                  <a:pos x="97" y="19"/>
                </a:cxn>
                <a:cxn ang="0">
                  <a:pos x="100" y="25"/>
                </a:cxn>
                <a:cxn ang="0">
                  <a:pos x="102" y="32"/>
                </a:cxn>
                <a:cxn ang="0">
                  <a:pos x="103" y="40"/>
                </a:cxn>
                <a:cxn ang="0">
                  <a:pos x="103" y="48"/>
                </a:cxn>
                <a:cxn ang="0">
                  <a:pos x="103" y="52"/>
                </a:cxn>
                <a:cxn ang="0">
                  <a:pos x="103" y="57"/>
                </a:cxn>
                <a:cxn ang="0">
                  <a:pos x="102" y="62"/>
                </a:cxn>
                <a:cxn ang="0">
                  <a:pos x="101" y="67"/>
                </a:cxn>
                <a:cxn ang="0">
                  <a:pos x="99" y="72"/>
                </a:cxn>
                <a:cxn ang="0">
                  <a:pos x="97" y="76"/>
                </a:cxn>
                <a:cxn ang="0">
                  <a:pos x="95" y="81"/>
                </a:cxn>
                <a:cxn ang="0">
                  <a:pos x="91" y="85"/>
                </a:cxn>
                <a:cxn ang="0">
                  <a:pos x="86" y="88"/>
                </a:cxn>
                <a:cxn ang="0">
                  <a:pos x="81" y="92"/>
                </a:cxn>
                <a:cxn ang="0">
                  <a:pos x="75" y="94"/>
                </a:cxn>
                <a:cxn ang="0">
                  <a:pos x="67" y="95"/>
                </a:cxn>
                <a:cxn ang="0">
                  <a:pos x="59" y="96"/>
                </a:cxn>
                <a:cxn ang="0">
                  <a:pos x="34" y="96"/>
                </a:cxn>
                <a:cxn ang="0">
                  <a:pos x="34" y="161"/>
                </a:cxn>
                <a:cxn ang="0">
                  <a:pos x="0" y="161"/>
                </a:cxn>
                <a:cxn ang="0">
                  <a:pos x="0" y="0"/>
                </a:cxn>
              </a:cxnLst>
              <a:rect l="0" t="0" r="r" b="b"/>
              <a:pathLst>
                <a:path w="103" h="161">
                  <a:moveTo>
                    <a:pt x="34" y="25"/>
                  </a:moveTo>
                  <a:lnTo>
                    <a:pt x="34" y="71"/>
                  </a:lnTo>
                  <a:lnTo>
                    <a:pt x="53" y="71"/>
                  </a:lnTo>
                  <a:lnTo>
                    <a:pt x="57" y="70"/>
                  </a:lnTo>
                  <a:lnTo>
                    <a:pt x="61" y="68"/>
                  </a:lnTo>
                  <a:lnTo>
                    <a:pt x="65" y="64"/>
                  </a:lnTo>
                  <a:lnTo>
                    <a:pt x="67" y="60"/>
                  </a:lnTo>
                  <a:lnTo>
                    <a:pt x="69" y="54"/>
                  </a:lnTo>
                  <a:lnTo>
                    <a:pt x="69" y="49"/>
                  </a:lnTo>
                  <a:lnTo>
                    <a:pt x="69" y="40"/>
                  </a:lnTo>
                  <a:lnTo>
                    <a:pt x="67" y="36"/>
                  </a:lnTo>
                  <a:lnTo>
                    <a:pt x="66" y="32"/>
                  </a:lnTo>
                  <a:lnTo>
                    <a:pt x="63" y="29"/>
                  </a:lnTo>
                  <a:lnTo>
                    <a:pt x="60" y="27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34" y="25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69" y="1"/>
                  </a:lnTo>
                  <a:lnTo>
                    <a:pt x="77" y="2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4" y="13"/>
                  </a:lnTo>
                  <a:lnTo>
                    <a:pt x="97" y="19"/>
                  </a:lnTo>
                  <a:lnTo>
                    <a:pt x="100" y="25"/>
                  </a:lnTo>
                  <a:lnTo>
                    <a:pt x="102" y="32"/>
                  </a:lnTo>
                  <a:lnTo>
                    <a:pt x="103" y="40"/>
                  </a:lnTo>
                  <a:lnTo>
                    <a:pt x="103" y="48"/>
                  </a:lnTo>
                  <a:lnTo>
                    <a:pt x="103" y="52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1" y="67"/>
                  </a:lnTo>
                  <a:lnTo>
                    <a:pt x="99" y="72"/>
                  </a:lnTo>
                  <a:lnTo>
                    <a:pt x="97" y="76"/>
                  </a:lnTo>
                  <a:lnTo>
                    <a:pt x="95" y="81"/>
                  </a:lnTo>
                  <a:lnTo>
                    <a:pt x="91" y="85"/>
                  </a:lnTo>
                  <a:lnTo>
                    <a:pt x="86" y="88"/>
                  </a:lnTo>
                  <a:lnTo>
                    <a:pt x="81" y="92"/>
                  </a:lnTo>
                  <a:lnTo>
                    <a:pt x="75" y="94"/>
                  </a:lnTo>
                  <a:lnTo>
                    <a:pt x="67" y="95"/>
                  </a:lnTo>
                  <a:lnTo>
                    <a:pt x="59" y="96"/>
                  </a:lnTo>
                  <a:lnTo>
                    <a:pt x="34" y="96"/>
                  </a:lnTo>
                  <a:lnTo>
                    <a:pt x="34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381000"/>
            <a:ext cx="7391400" cy="2245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ianca.pena@rnp.b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56118" y="1268760"/>
            <a:ext cx="46262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i="1" dirty="0" smtClean="0">
                <a:solidFill>
                  <a:schemeClr val="bg1"/>
                </a:solidFill>
              </a:rPr>
              <a:t>Patrocínio a eventos </a:t>
            </a:r>
          </a:p>
          <a:p>
            <a:pPr algn="ctr"/>
            <a:r>
              <a:rPr lang="pt-BR" sz="4000" b="1" i="1" dirty="0" smtClean="0">
                <a:solidFill>
                  <a:schemeClr val="bg1"/>
                </a:solidFill>
              </a:rPr>
              <a:t>da RNP</a:t>
            </a:r>
            <a:endParaRPr lang="pt-BR" sz="4000" b="1" i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65304"/>
            <a:ext cx="1246288" cy="59702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27784" y="3717032"/>
            <a:ext cx="16827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</a:rPr>
              <a:t>WRNP</a:t>
            </a:r>
          </a:p>
          <a:p>
            <a:r>
              <a:rPr lang="pt-BR" sz="2500" b="1" dirty="0" smtClean="0">
                <a:solidFill>
                  <a:schemeClr val="bg1"/>
                </a:solidFill>
              </a:rPr>
              <a:t>Fórum RNP</a:t>
            </a:r>
          </a:p>
          <a:p>
            <a:r>
              <a:rPr lang="pt-BR" sz="2500" b="1" dirty="0" smtClean="0">
                <a:solidFill>
                  <a:schemeClr val="bg1"/>
                </a:solidFill>
              </a:rPr>
              <a:t>DISI</a:t>
            </a:r>
          </a:p>
          <a:p>
            <a:r>
              <a:rPr lang="pt-BR" sz="2500" b="1" dirty="0" smtClean="0">
                <a:solidFill>
                  <a:schemeClr val="bg1"/>
                </a:solidFill>
              </a:rPr>
              <a:t>SCI</a:t>
            </a:r>
            <a:endParaRPr lang="pt-B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642938" y="928676"/>
            <a:ext cx="6072187" cy="9286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" y="1463346"/>
            <a:ext cx="3307113" cy="2204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3455876" cy="230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348882" y="299079"/>
            <a:ext cx="1444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DISI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8494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6593386" cy="525658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oferecer capacitação aos técnicos de instituições parceiras por meio de cursos inéditos e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workshops.</a:t>
            </a:r>
          </a:p>
          <a:p>
            <a:pPr marL="0" indent="0">
              <a:lnSpc>
                <a:spcPct val="90000"/>
              </a:lnSpc>
              <a:buNone/>
            </a:pPr>
            <a:endParaRPr lang="pt-BR" sz="16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Local: 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Goiânia.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pt-BR" sz="1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23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Outubro.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Publico Alvo: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Pesquisadores na área de desenvolvimento em comunicação e informação (TIC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marL="0" indent="0">
              <a:lnSpc>
                <a:spcPct val="90000"/>
              </a:lnSpc>
              <a:buNone/>
            </a:pPr>
            <a:endParaRPr lang="pt-BR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Visibilidade direta: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 </a:t>
            </a:r>
            <a:r>
              <a:rPr lang="pt-B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PoPs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Instituições, 4 Ministérios – 300 pessoas.</a:t>
            </a:r>
          </a:p>
          <a:p>
            <a:pPr marL="0" indent="0">
              <a:lnSpc>
                <a:spcPct val="9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Visibilidade indireta: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235 visualizações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site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da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ESR; 40.212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acessos ao site da RNP e 5.317 ao site do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evento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1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1400" b="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Anual. </a:t>
            </a:r>
          </a:p>
          <a:p>
            <a:pPr marL="0" indent="0">
              <a:lnSpc>
                <a:spcPct val="90000"/>
              </a:lnSpc>
              <a:buNone/>
            </a:pPr>
            <a:endParaRPr lang="pt-BR" sz="16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Histórico: 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ª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edição. 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1600" dirty="0" smtClean="0"/>
          </a:p>
        </p:txBody>
      </p:sp>
      <p:pic>
        <p:nvPicPr>
          <p:cNvPr id="6" name="Picture 5" descr="LogoRNP_SCI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407"/>
            <a:ext cx="302789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642910" y="2564904"/>
            <a:ext cx="6072188" cy="4453666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 smtClean="0"/>
              <a:t>SCI </a:t>
            </a:r>
            <a:r>
              <a:rPr lang="pt-BR" sz="1800" dirty="0"/>
              <a:t>– Perfil dos participantes</a:t>
            </a:r>
          </a:p>
          <a:p>
            <a:pPr marL="0" indent="0">
              <a:buNone/>
            </a:pPr>
            <a:endParaRPr lang="pt-BR" sz="18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 funcionários da RNP (incluindo staff, instrutores e ESR)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25%  funcionários de </a:t>
            </a:r>
            <a:r>
              <a:rPr lang="pt-BR" sz="1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PoPs</a:t>
            </a:r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(perfil técnico)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47,5%  funcionários de Universidades e Institutos Federais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7,5% funcionários de </a:t>
            </a:r>
            <a:r>
              <a:rPr lang="pt-BR" sz="1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OS’s</a:t>
            </a:r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Ministérios e instituições conectadas através da Rede Rute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642938" y="928676"/>
            <a:ext cx="6072187" cy="9286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Picture 5" descr="LogoRNP_SCI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0" y="7367"/>
            <a:ext cx="3191990" cy="21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642938" y="928676"/>
            <a:ext cx="6072187" cy="9286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11" name="Picture 10" descr="LogoRNP_SCI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0" y="7367"/>
            <a:ext cx="2731542" cy="1818886"/>
          </a:xfrm>
          <a:prstGeom prst="rect">
            <a:avLst/>
          </a:prstGeom>
        </p:spPr>
      </p:pic>
      <p:pic>
        <p:nvPicPr>
          <p:cNvPr id="3" name="Espaço Reservado para Conteúdo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388270" cy="2258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88" y="4221088"/>
            <a:ext cx="3524257" cy="2349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9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6C15-95EA-4473-B890-D7BC1D1667C7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188640"/>
            <a:ext cx="30084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 smtClean="0"/>
              <a:t>Matriz de Benefícios</a:t>
            </a:r>
            <a:endParaRPr lang="pt-BR" sz="2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93" y="807922"/>
            <a:ext cx="5869830" cy="59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40152" y="2348880"/>
            <a:ext cx="812744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7359" y="404664"/>
            <a:ext cx="50707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Matriz das Categorias de Patrocínio</a:t>
            </a:r>
            <a:endParaRPr lang="pt-BR" sz="2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014165"/>
            <a:ext cx="6768752" cy="22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5472608" cy="533186"/>
          </a:xfrm>
        </p:spPr>
        <p:txBody>
          <a:bodyPr/>
          <a:lstStyle/>
          <a:p>
            <a:r>
              <a:rPr lang="pt-BR" sz="1800" dirty="0" smtClean="0"/>
              <a:t>Banner em Flash no site da RNP | Patrocinadores</a:t>
            </a:r>
            <a:endParaRPr lang="pt-BR" sz="1600" dirty="0"/>
          </a:p>
          <a:p>
            <a:pPr marL="0" indent="0">
              <a:buNone/>
            </a:pPr>
            <a:endParaRPr lang="pt-BR" sz="18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RNP_PatrociniosBannersit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4869159"/>
            <a:ext cx="6238765" cy="1656185"/>
          </a:xfrm>
          <a:prstGeom prst="rect">
            <a:avLst/>
          </a:prstGeom>
        </p:spPr>
      </p:pic>
      <p:pic>
        <p:nvPicPr>
          <p:cNvPr id="7" name="Picture 6" descr="RNP_PatrociniosBannersit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836712"/>
            <a:ext cx="6238765" cy="1656185"/>
          </a:xfrm>
          <a:prstGeom prst="rect">
            <a:avLst/>
          </a:prstGeom>
        </p:spPr>
      </p:pic>
      <p:pic>
        <p:nvPicPr>
          <p:cNvPr id="8" name="Picture 7" descr="RNP_PatrociniosBanners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2852936"/>
            <a:ext cx="6238765" cy="16561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7984" y="249289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F4147"/>
                </a:solidFill>
              </a:rPr>
              <a:t>TERABYTE – 4” LOGO’</a:t>
            </a:r>
            <a:endParaRPr lang="en-US" sz="1200" b="1" dirty="0">
              <a:solidFill>
                <a:srgbClr val="9F414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450912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7931E"/>
                </a:solidFill>
              </a:rPr>
              <a:t>GIGABYTE – 3” LOGO’</a:t>
            </a:r>
            <a:endParaRPr lang="en-US" sz="1200" b="1" dirty="0">
              <a:solidFill>
                <a:srgbClr val="F7931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D6598"/>
                </a:solidFill>
              </a:rPr>
              <a:t>MEGABYTE – 2” LOGO’</a:t>
            </a:r>
            <a:endParaRPr lang="en-US" sz="1200" b="1" dirty="0">
              <a:solidFill>
                <a:srgbClr val="2D6598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652120" y="5949280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3672408" cy="432048"/>
          </a:xfrm>
        </p:spPr>
        <p:txBody>
          <a:bodyPr/>
          <a:lstStyle/>
          <a:p>
            <a:r>
              <a:rPr lang="pt-BR" sz="1800" dirty="0" smtClean="0"/>
              <a:t>Site do evento: Patrocinadores</a:t>
            </a:r>
            <a:endParaRPr lang="pt-BR" sz="1800" dirty="0"/>
          </a:p>
          <a:p>
            <a:pPr marL="0" indent="0">
              <a:buNone/>
            </a:pPr>
            <a:endParaRPr lang="pt-BR" sz="18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rnp_patrociniios_logos-S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838904" cy="60659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75856" y="4869160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4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54878" y="188640"/>
            <a:ext cx="2704954" cy="432048"/>
          </a:xfrm>
        </p:spPr>
        <p:txBody>
          <a:bodyPr/>
          <a:lstStyle/>
          <a:p>
            <a:r>
              <a:rPr lang="pt-BR" sz="1800" dirty="0" smtClean="0"/>
              <a:t>Fundo de Palco</a:t>
            </a:r>
            <a:endParaRPr lang="pt-BR" sz="1800" dirty="0"/>
          </a:p>
          <a:p>
            <a:pPr marL="0" indent="0">
              <a:buNone/>
            </a:pPr>
            <a:endParaRPr lang="pt-BR" sz="18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rnp_patrociniiosFundodePal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3723"/>
            <a:ext cx="6300192" cy="58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6120680" cy="432048"/>
          </a:xfrm>
        </p:spPr>
        <p:txBody>
          <a:bodyPr/>
          <a:lstStyle/>
          <a:p>
            <a:r>
              <a:rPr lang="pt-BR" sz="1800" dirty="0" smtClean="0"/>
              <a:t>Pasta do evento</a:t>
            </a:r>
            <a:endParaRPr lang="pt-BR" sz="18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9800" y="211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Pas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748464" cy="31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23528" y="1927662"/>
            <a:ext cx="7200800" cy="445366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lang="pt-BR" sz="1400" b="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ostrar 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debater os avanços tecnológicos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principais novidades na área de 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pesquisa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desenvolvimento 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comunicação e informação (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TIC)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nacional e internacionalmente.</a:t>
            </a:r>
          </a:p>
          <a:p>
            <a:pPr algn="just">
              <a:lnSpc>
                <a:spcPct val="90000"/>
              </a:lnSpc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Obs.: </a:t>
            </a:r>
          </a:p>
          <a:p>
            <a:pPr algn="just">
              <a:lnSpc>
                <a:spcPct val="90000"/>
              </a:lnSpc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Sempre 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associado ao SBRC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Simpósio Brasileiro de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Redes </a:t>
            </a:r>
          </a:p>
          <a:p>
            <a:pPr algn="just">
              <a:lnSpc>
                <a:spcPct val="90000"/>
              </a:lnSpc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Computadores e Sistemas Distribuídos).</a:t>
            </a:r>
          </a:p>
          <a:p>
            <a:pPr>
              <a:lnSpc>
                <a:spcPct val="90000"/>
              </a:lnSpc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pt-BR" sz="1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94941" y="404664"/>
            <a:ext cx="2230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WRNP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450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7128792" cy="273630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1800" dirty="0" smtClean="0"/>
              <a:t>Vantagens exclusivas patrocinadores </a:t>
            </a:r>
            <a:r>
              <a:rPr lang="pt-BR" sz="1800" dirty="0" err="1" smtClean="0"/>
              <a:t>Terabyte</a:t>
            </a:r>
            <a:endParaRPr lang="pt-BR" sz="1800" dirty="0" smtClean="0"/>
          </a:p>
          <a:p>
            <a:pPr>
              <a:lnSpc>
                <a:spcPct val="120000"/>
              </a:lnSpc>
            </a:pPr>
            <a:endParaRPr lang="pt-BR" sz="1800" dirty="0"/>
          </a:p>
          <a:p>
            <a:pPr>
              <a:lnSpc>
                <a:spcPct val="120000"/>
              </a:lnSpc>
            </a:pPr>
            <a:r>
              <a:rPr lang="pt-BR" sz="1800" dirty="0" smtClean="0"/>
              <a:t>• Convite Eletrônico com logomarca</a:t>
            </a:r>
          </a:p>
          <a:p>
            <a:pPr>
              <a:lnSpc>
                <a:spcPct val="120000"/>
              </a:lnSpc>
            </a:pPr>
            <a:r>
              <a:rPr lang="pt-BR" sz="1800" dirty="0" smtClean="0"/>
              <a:t>• Palestra do patrocinador – sala principal</a:t>
            </a:r>
          </a:p>
          <a:p>
            <a:pPr>
              <a:lnSpc>
                <a:spcPct val="120000"/>
              </a:lnSpc>
            </a:pPr>
            <a:r>
              <a:rPr lang="pt-BR" sz="1800" dirty="0" smtClean="0"/>
              <a:t>• Espaço </a:t>
            </a:r>
            <a:r>
              <a:rPr lang="pt-BR" sz="1800" dirty="0"/>
              <a:t>para </a:t>
            </a:r>
            <a:r>
              <a:rPr lang="pt-BR" sz="1800" dirty="0" smtClean="0"/>
              <a:t>estande (9m2)</a:t>
            </a:r>
            <a:endParaRPr lang="pt-BR" sz="1800" dirty="0"/>
          </a:p>
          <a:p>
            <a:pPr>
              <a:lnSpc>
                <a:spcPct val="120000"/>
              </a:lnSpc>
            </a:pPr>
            <a:r>
              <a:rPr lang="pt-BR" sz="1800" dirty="0" smtClean="0"/>
              <a:t>• Espaço para vídeo de 30’’ nos intervalos</a:t>
            </a:r>
          </a:p>
          <a:p>
            <a:pPr>
              <a:lnSpc>
                <a:spcPct val="120000"/>
              </a:lnSpc>
            </a:pPr>
            <a:r>
              <a:rPr lang="pt-BR" sz="1800" dirty="0" smtClean="0"/>
              <a:t>• Ação </a:t>
            </a:r>
            <a:r>
              <a:rPr lang="pt-BR" sz="1800" dirty="0"/>
              <a:t>Especial (sorteio de </a:t>
            </a:r>
            <a:r>
              <a:rPr lang="pt-BR" sz="1800" dirty="0" smtClean="0"/>
              <a:t>brindes)</a:t>
            </a:r>
          </a:p>
          <a:p>
            <a:pPr marL="0" indent="0">
              <a:lnSpc>
                <a:spcPct val="120000"/>
              </a:lnSpc>
            </a:pPr>
            <a:r>
              <a:rPr lang="pt-BR" sz="1800" dirty="0"/>
              <a:t>• </a:t>
            </a:r>
            <a:r>
              <a:rPr lang="pt-BR" sz="1800" dirty="0" smtClean="0"/>
              <a:t>Distribuição de material institucional</a:t>
            </a:r>
          </a:p>
          <a:p>
            <a:pPr>
              <a:lnSpc>
                <a:spcPct val="120000"/>
              </a:lnSpc>
            </a:pPr>
            <a:endParaRPr lang="pt-BR" sz="1800" dirty="0" smtClean="0"/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9829800" y="211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4644008" y="2564904"/>
            <a:ext cx="2704954" cy="432048"/>
          </a:xfrm>
        </p:spPr>
        <p:txBody>
          <a:bodyPr/>
          <a:lstStyle/>
          <a:p>
            <a:r>
              <a:rPr lang="pt-BR" sz="1800" dirty="0" smtClean="0"/>
              <a:t>Convite eletrônico</a:t>
            </a:r>
            <a:endParaRPr lang="pt-BR" sz="1800" dirty="0"/>
          </a:p>
          <a:p>
            <a:pPr marL="0" indent="0">
              <a:buNone/>
            </a:pPr>
            <a:endParaRPr lang="pt-BR" sz="18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rnp_patrociniosConvite eletronic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7" y="256920"/>
            <a:ext cx="4276301" cy="64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6120680" cy="43204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1800" dirty="0" smtClean="0"/>
              <a:t>Espaço para Estande | exclusivo para Patrocinadores </a:t>
            </a:r>
            <a:r>
              <a:rPr lang="pt-BR" sz="1800" dirty="0" err="1" smtClean="0"/>
              <a:t>Terabyte</a:t>
            </a:r>
            <a:endParaRPr lang="pt-BR" sz="10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9800" y="211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Espaço-Para-Estan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6048672" cy="4016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445224"/>
            <a:ext cx="275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* O evento DISI não contempla estandes</a:t>
            </a:r>
            <a:r>
              <a:rPr lang="pt-BR" sz="1200" dirty="0" smtClean="0"/>
              <a:t>.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6072188" cy="4453666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Retorno em mídia espontânea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642938" y="928676"/>
            <a:ext cx="6072187" cy="9286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8" name="Picture 7" descr="A Rede_16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1"/>
            <a:ext cx="2590800" cy="1926744"/>
          </a:xfrm>
          <a:prstGeom prst="rect">
            <a:avLst/>
          </a:prstGeom>
        </p:spPr>
      </p:pic>
      <p:pic>
        <p:nvPicPr>
          <p:cNvPr id="9" name="Picture 8" descr="Convergência Digital_29_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914400"/>
            <a:ext cx="1752600" cy="2946679"/>
          </a:xfrm>
          <a:prstGeom prst="rect">
            <a:avLst/>
          </a:prstGeom>
        </p:spPr>
      </p:pic>
      <p:pic>
        <p:nvPicPr>
          <p:cNvPr id="10" name="Picture 9" descr="Esteta_02_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03" y="2971800"/>
            <a:ext cx="1882897" cy="2971800"/>
          </a:xfrm>
          <a:prstGeom prst="rect">
            <a:avLst/>
          </a:prstGeom>
        </p:spPr>
      </p:pic>
      <p:pic>
        <p:nvPicPr>
          <p:cNvPr id="11" name="Picture 10" descr="Extra Online_27_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28600"/>
            <a:ext cx="1481024" cy="4267200"/>
          </a:xfrm>
          <a:prstGeom prst="rect">
            <a:avLst/>
          </a:prstGeom>
        </p:spPr>
      </p:pic>
      <p:pic>
        <p:nvPicPr>
          <p:cNvPr id="14" name="Picture 13" descr="Jornal Brasil_02_0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042263"/>
            <a:ext cx="2815024" cy="1587137"/>
          </a:xfrm>
          <a:prstGeom prst="rect">
            <a:avLst/>
          </a:prstGeom>
        </p:spPr>
      </p:pic>
      <p:pic>
        <p:nvPicPr>
          <p:cNvPr id="12" name="Picture 11" descr="G1_27_0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3200400"/>
            <a:ext cx="2667001" cy="3125011"/>
          </a:xfrm>
          <a:prstGeom prst="rect">
            <a:avLst/>
          </a:prstGeom>
        </p:spPr>
      </p:pic>
      <p:pic>
        <p:nvPicPr>
          <p:cNvPr id="15" name="Picture 14" descr="JusBrasil_30_0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2819400"/>
            <a:ext cx="2362200" cy="1948168"/>
          </a:xfrm>
          <a:prstGeom prst="rect">
            <a:avLst/>
          </a:prstGeom>
        </p:spPr>
      </p:pic>
      <p:pic>
        <p:nvPicPr>
          <p:cNvPr id="16" name="Picture 15" descr="Wireless Mundi_10_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457200"/>
            <a:ext cx="2260367" cy="1905000"/>
          </a:xfrm>
          <a:prstGeom prst="rect">
            <a:avLst/>
          </a:prstGeom>
        </p:spPr>
      </p:pic>
      <p:pic>
        <p:nvPicPr>
          <p:cNvPr id="13" name="Picture 12" descr="IFSC_28_0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4343400"/>
            <a:ext cx="228267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6072188" cy="4453666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Retorno em mídia espontânea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642938" y="928676"/>
            <a:ext cx="6072187" cy="9286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16" name="Picture 15" descr="MCTI_03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3134206" cy="2325487"/>
          </a:xfrm>
          <a:prstGeom prst="rect">
            <a:avLst/>
          </a:prstGeom>
        </p:spPr>
      </p:pic>
      <p:pic>
        <p:nvPicPr>
          <p:cNvPr id="17" name="Picture 16" descr="O Globo Online_27_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533400"/>
            <a:ext cx="2721657" cy="3247174"/>
          </a:xfrm>
          <a:prstGeom prst="rect">
            <a:avLst/>
          </a:prstGeom>
        </p:spPr>
      </p:pic>
      <p:pic>
        <p:nvPicPr>
          <p:cNvPr id="18" name="Picture 17" descr="Portal Bragança_03_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0"/>
            <a:ext cx="2931090" cy="3657600"/>
          </a:xfrm>
          <a:prstGeom prst="rect">
            <a:avLst/>
          </a:prstGeom>
        </p:spPr>
      </p:pic>
      <p:pic>
        <p:nvPicPr>
          <p:cNvPr id="19" name="Picture 18" descr="Rede Nacional de Educação e Ciência_02_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048000"/>
            <a:ext cx="3048000" cy="1697292"/>
          </a:xfrm>
          <a:prstGeom prst="rect">
            <a:avLst/>
          </a:prstGeom>
        </p:spPr>
      </p:pic>
      <p:pic>
        <p:nvPicPr>
          <p:cNvPr id="21" name="Picture 20" descr="Sobre Tecnologia_28_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876800"/>
            <a:ext cx="3002946" cy="3429000"/>
          </a:xfrm>
          <a:prstGeom prst="rect">
            <a:avLst/>
          </a:prstGeom>
        </p:spPr>
      </p:pic>
      <p:pic>
        <p:nvPicPr>
          <p:cNvPr id="22" name="Picture 21" descr="Top Gyn_26_0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304799"/>
            <a:ext cx="2133600" cy="5899593"/>
          </a:xfrm>
          <a:prstGeom prst="rect">
            <a:avLst/>
          </a:prstGeom>
        </p:spPr>
      </p:pic>
      <p:pic>
        <p:nvPicPr>
          <p:cNvPr id="20" name="Picture 19" descr="Secti_31_0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267200"/>
            <a:ext cx="242561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6093296"/>
            <a:ext cx="1374651" cy="658515"/>
          </a:xfrm>
          <a:prstGeom prst="rect">
            <a:avLst/>
          </a:prstGeom>
        </p:spPr>
      </p:pic>
      <p:sp>
        <p:nvSpPr>
          <p:cNvPr id="4" name="Espaço Reservado para Texto 5"/>
          <p:cNvSpPr txBox="1">
            <a:spLocks/>
          </p:cNvSpPr>
          <p:nvPr/>
        </p:nvSpPr>
        <p:spPr>
          <a:xfrm>
            <a:off x="1152525" y="3724275"/>
            <a:ext cx="5072063" cy="18573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Bianca Gama</a:t>
            </a:r>
          </a:p>
          <a:p>
            <a:r>
              <a:rPr lang="pt-BR" dirty="0" smtClean="0">
                <a:hlinkClick r:id="rId3"/>
              </a:rPr>
              <a:t>Bianca.pena@rnp.br</a:t>
            </a:r>
            <a:endParaRPr lang="pt-BR" dirty="0" smtClean="0"/>
          </a:p>
          <a:p>
            <a:r>
              <a:rPr lang="pt-BR" dirty="0" smtClean="0"/>
              <a:t>(21) 2102-4179 / 83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3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7344816" cy="4968552"/>
          </a:xfrm>
        </p:spPr>
        <p:txBody>
          <a:bodyPr/>
          <a:lstStyle/>
          <a:p>
            <a:pPr>
              <a:lnSpc>
                <a:spcPct val="70000"/>
              </a:lnSpc>
              <a:buNone/>
            </a:pPr>
            <a:r>
              <a:rPr lang="pt-BR" sz="1800" dirty="0" smtClean="0"/>
              <a:t>Ficha Técnica</a:t>
            </a:r>
          </a:p>
          <a:p>
            <a:pPr>
              <a:lnSpc>
                <a:spcPct val="70000"/>
              </a:lnSpc>
              <a:buNone/>
            </a:pPr>
            <a:endParaRPr lang="pt-BR" sz="1800" dirty="0" smtClean="0"/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</a:t>
            </a:r>
            <a:r>
              <a:rPr lang="pt-BR" sz="16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>
              <a:lnSpc>
                <a:spcPct val="70000"/>
              </a:lnSpc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Centro de Convenções de Vitória - ES</a:t>
            </a:r>
          </a:p>
          <a:p>
            <a:pPr>
              <a:lnSpc>
                <a:spcPct val="7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Data: </a:t>
            </a:r>
          </a:p>
          <a:p>
            <a:pPr>
              <a:lnSpc>
                <a:spcPct val="70000"/>
              </a:lnSpc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 e 19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maio.</a:t>
            </a:r>
          </a:p>
          <a:p>
            <a:pPr>
              <a:lnSpc>
                <a:spcPct val="7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Publico Alvo: </a:t>
            </a:r>
          </a:p>
          <a:p>
            <a:pPr>
              <a:lnSpc>
                <a:spcPct val="70000"/>
              </a:lnSpc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Pesquisadores na área de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desenvolvimento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comunicação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informação (TIC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>
              <a:lnSpc>
                <a:spcPct val="7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Visibilidade direta: </a:t>
            </a:r>
          </a:p>
          <a:p>
            <a:pPr>
              <a:lnSpc>
                <a:spcPct val="70000"/>
              </a:lnSpc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PoPs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Instituições, 4 ministérios ( MCTI, MEC, Ministério da Saúde, </a:t>
            </a:r>
          </a:p>
          <a:p>
            <a:pPr>
              <a:lnSpc>
                <a:spcPct val="70000"/>
              </a:lnSpc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Ministério da cultura) -</a:t>
            </a:r>
            <a:r>
              <a:rPr lang="pt-BR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250 participantes.</a:t>
            </a:r>
          </a:p>
          <a:p>
            <a:pPr>
              <a:lnSpc>
                <a:spcPct val="7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Visibilidade indireta: </a:t>
            </a:r>
            <a:r>
              <a:rPr lang="pt-BR" sz="1800" b="0" dirty="0"/>
              <a:t> </a:t>
            </a:r>
            <a:endParaRPr lang="pt-BR" sz="1800" b="0" dirty="0" smtClean="0"/>
          </a:p>
          <a:p>
            <a:pPr>
              <a:lnSpc>
                <a:spcPct val="70000"/>
              </a:lnSpc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1143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visualizações através da transmissão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line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acessos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site da RNP </a:t>
            </a: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acessos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ao site do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evento. ( nº de 2014)</a:t>
            </a:r>
          </a:p>
          <a:p>
            <a:pPr>
              <a:lnSpc>
                <a:spcPct val="70000"/>
              </a:lnSpc>
              <a:buNone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Anual.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Histórico: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16 ª edição. </a:t>
            </a:r>
          </a:p>
          <a:p>
            <a:pPr>
              <a:lnSpc>
                <a:spcPct val="70000"/>
              </a:lnSpc>
              <a:buNone/>
            </a:pPr>
            <a:endParaRPr lang="pt-BR" sz="1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399608"/>
            <a:ext cx="2230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WRNP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6588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642910" y="2404334"/>
            <a:ext cx="6072188" cy="4453666"/>
          </a:xfrm>
        </p:spPr>
        <p:txBody>
          <a:bodyPr/>
          <a:lstStyle/>
          <a:p>
            <a:pPr>
              <a:buNone/>
            </a:pPr>
            <a:r>
              <a:rPr lang="pt-BR" sz="1800" dirty="0" smtClean="0"/>
              <a:t>WRNP – Perfil dos participantes</a:t>
            </a:r>
          </a:p>
          <a:p>
            <a:pPr>
              <a:buNone/>
            </a:pPr>
            <a:endParaRPr lang="pt-BR" sz="1800" dirty="0"/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38,5%  pesquisadores / professores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36,5%  funcionários da RNP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19,5%  funcionários de </a:t>
            </a:r>
            <a:r>
              <a:rPr lang="pt-BR" sz="1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PoPs</a:t>
            </a:r>
            <a:endParaRPr lang="pt-BR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5,2%  funcionários do Governo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4,2%  funcionário de empresa privada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4,2%  outros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2,1%  autônomo</a:t>
            </a:r>
          </a:p>
          <a:p>
            <a:pPr>
              <a:buNone/>
            </a:pPr>
            <a:endParaRPr lang="pt-BR" sz="1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399608"/>
            <a:ext cx="2230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WRNP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8171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642938" y="928676"/>
            <a:ext cx="6072187" cy="9286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0" y="1895082"/>
            <a:ext cx="3303863" cy="220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1883075"/>
            <a:ext cx="3288285" cy="2193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93096"/>
            <a:ext cx="3563888" cy="2377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323528" y="399608"/>
            <a:ext cx="2230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WRNP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9234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6521378" cy="5544616"/>
          </a:xfrm>
        </p:spPr>
        <p:txBody>
          <a:bodyPr/>
          <a:lstStyle/>
          <a:p>
            <a:pPr>
              <a:lnSpc>
                <a:spcPct val="70000"/>
              </a:lnSpc>
              <a:buNone/>
            </a:pPr>
            <a:r>
              <a:rPr lang="pt-BR" sz="1800" dirty="0" smtClean="0"/>
              <a:t>Ficha Técnica</a:t>
            </a:r>
          </a:p>
          <a:p>
            <a:pPr>
              <a:lnSpc>
                <a:spcPct val="70000"/>
              </a:lnSpc>
              <a:buNone/>
            </a:pPr>
            <a:endParaRPr lang="pt-BR" sz="1800" dirty="0" smtClean="0"/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Local: 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Brasília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DF.</a:t>
            </a:r>
          </a:p>
          <a:p>
            <a:pPr>
              <a:lnSpc>
                <a:spcPct val="7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600" dirty="0" smtClean="0">
                <a:solidFill>
                  <a:srgbClr val="7F7F7F"/>
                </a:solidFill>
              </a:rPr>
              <a:t>25 </a:t>
            </a:r>
            <a:r>
              <a:rPr lang="pt-BR" sz="1600" dirty="0">
                <a:solidFill>
                  <a:srgbClr val="7F7F7F"/>
                </a:solidFill>
              </a:rPr>
              <a:t>à</a:t>
            </a:r>
            <a:r>
              <a:rPr lang="pt-BR" sz="1600" dirty="0" smtClean="0">
                <a:solidFill>
                  <a:srgbClr val="7F7F7F"/>
                </a:solidFill>
              </a:rPr>
              <a:t> 27 </a:t>
            </a:r>
            <a:r>
              <a:rPr lang="pt-BR" sz="1600" dirty="0">
                <a:solidFill>
                  <a:srgbClr val="7F7F7F"/>
                </a:solidFill>
              </a:rPr>
              <a:t>de </a:t>
            </a:r>
            <a:r>
              <a:rPr lang="pt-BR" sz="1600" dirty="0" smtClean="0">
                <a:solidFill>
                  <a:srgbClr val="7F7F7F"/>
                </a:solidFill>
              </a:rPr>
              <a:t>agosto.</a:t>
            </a:r>
          </a:p>
          <a:p>
            <a:pPr>
              <a:lnSpc>
                <a:spcPct val="70000"/>
              </a:lnSpc>
              <a:buNone/>
            </a:pPr>
            <a:endParaRPr lang="pt-BR" sz="1600" dirty="0" smtClean="0">
              <a:solidFill>
                <a:srgbClr val="7F7F7F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Tema: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Mobilidade.</a:t>
            </a:r>
          </a:p>
          <a:p>
            <a:pPr>
              <a:lnSpc>
                <a:spcPct val="7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algn="just">
              <a:lnSpc>
                <a:spcPct val="9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Publico 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Alvo: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gestores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pró-reitores e diretores de universidades, coordenadores de projetos de pesquisa, pesquisadores, profissionais  e fornecedores de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TICs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além de gestores públicos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>
              <a:lnSpc>
                <a:spcPct val="80000"/>
              </a:lnSpc>
              <a:buNone/>
            </a:pPr>
            <a:endParaRPr lang="pt-BR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Visibilidade 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direta: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Instituições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27 Pops, 4 Ministérios, Empresas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Privadas - 300 pessoas.</a:t>
            </a:r>
          </a:p>
          <a:p>
            <a:pPr marL="0" indent="0">
              <a:lnSpc>
                <a:spcPct val="7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Visibilidade 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indireta: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347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visualizações </a:t>
            </a:r>
            <a:r>
              <a:rPr lang="pt-BR" sz="1600" dirty="0" err="1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bg1">
                    <a:lumMod val="50000"/>
                  </a:schemeClr>
                </a:solidFill>
              </a:rPr>
              <a:t>line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pela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Conferência Web,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3.833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acessos ao site da RNP e 5.682 acessos ao site do evento. </a:t>
            </a:r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Anual. </a:t>
            </a:r>
          </a:p>
          <a:p>
            <a:pPr>
              <a:lnSpc>
                <a:spcPct val="70000"/>
              </a:lnSpc>
              <a:buNone/>
            </a:pP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Histórico:  </a:t>
            </a:r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ª edição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>
              <a:lnSpc>
                <a:spcPct val="70000"/>
              </a:lnSpc>
              <a:buNone/>
            </a:pPr>
            <a:endParaRPr lang="pt-BR" sz="18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36707" y="262226"/>
            <a:ext cx="2611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FÓRUM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181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6072188" cy="4453666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 smtClean="0"/>
              <a:t>Fórum </a:t>
            </a:r>
            <a:r>
              <a:rPr lang="pt-BR" sz="1800" dirty="0"/>
              <a:t>– Perfil dos participantes</a:t>
            </a:r>
          </a:p>
          <a:p>
            <a:pPr marL="0" indent="0">
              <a:buNone/>
            </a:pPr>
            <a:endParaRPr lang="pt-BR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47,5</a:t>
            </a:r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pesquisadores / professores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  funcionários da RNP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  funcionários de </a:t>
            </a:r>
            <a:r>
              <a:rPr lang="pt-BR" sz="18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PoPs</a:t>
            </a:r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(perfil administrativo)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10%  funcionários do Governo</a:t>
            </a:r>
          </a:p>
          <a:p>
            <a:r>
              <a:rPr lang="pt-BR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2,5%  funcionário de empresa privada</a:t>
            </a:r>
          </a:p>
          <a:p>
            <a:pPr>
              <a:buNone/>
            </a:pPr>
            <a:endParaRPr lang="pt-BR" sz="18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36707" y="262226"/>
            <a:ext cx="2660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FÓRUM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9940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642938" y="928676"/>
            <a:ext cx="6072187" cy="9286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36707" y="262226"/>
            <a:ext cx="2660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FÓRUM</a:t>
            </a:r>
            <a:endParaRPr lang="pt-BR" sz="6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" y="1628800"/>
            <a:ext cx="2962701" cy="1975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94" y="1628800"/>
            <a:ext cx="2962702" cy="1975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94" y="3942772"/>
            <a:ext cx="3026184" cy="201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3954845"/>
            <a:ext cx="3071788" cy="2005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515403" y="1412776"/>
            <a:ext cx="6377362" cy="5112568"/>
          </a:xfrm>
        </p:spPr>
        <p:txBody>
          <a:bodyPr/>
          <a:lstStyle/>
          <a:p>
            <a:pPr marL="0" indent="0"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oferecer capacitação aos técnicos de instituições parceiras por meio de cursos inéditos e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workshops.</a:t>
            </a:r>
          </a:p>
          <a:p>
            <a:pPr marL="0" indent="0">
              <a:lnSpc>
                <a:spcPct val="70000"/>
              </a:lnSpc>
              <a:buNone/>
            </a:pPr>
            <a:endParaRPr lang="pt-BR" sz="16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Brasília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DF.</a:t>
            </a:r>
          </a:p>
          <a:p>
            <a:pPr>
              <a:lnSpc>
                <a:spcPct val="70000"/>
              </a:lnSpc>
              <a:buNone/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Data: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de agosto.</a:t>
            </a:r>
          </a:p>
          <a:p>
            <a:pPr>
              <a:lnSpc>
                <a:spcPct val="70000"/>
              </a:lnSpc>
              <a:buNone/>
            </a:pPr>
            <a:endParaRPr lang="pt-BR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Tema: </a:t>
            </a:r>
            <a:r>
              <a:rPr lang="pt-B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 definir</a:t>
            </a: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ct val="70000"/>
              </a:lnSpc>
              <a:buNone/>
            </a:pPr>
            <a:endParaRPr lang="pt-BR" sz="1400" b="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Publico 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Alvo: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Pesquisadores na área de desenvolvimento em comunicação </a:t>
            </a: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informação (TIC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marL="0" indent="0">
              <a:lnSpc>
                <a:spcPct val="70000"/>
              </a:lnSpc>
              <a:buNone/>
            </a:pPr>
            <a:endParaRPr lang="pt-BR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Visibilidade direta</a:t>
            </a: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PoPs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Instituições, Empresas Privadas , 4 Ministérios, ESR, OEA, RedCLARA –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150 pessoas.</a:t>
            </a:r>
          </a:p>
          <a:p>
            <a:pPr marL="0" indent="0">
              <a:lnSpc>
                <a:spcPct val="70000"/>
              </a:lnSpc>
              <a:buNone/>
            </a:pPr>
            <a:endParaRPr lang="pt-BR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Visibilidade 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indireta</a:t>
            </a: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visualizações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através da transmissão </a:t>
            </a:r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Português -  4882 / Inglês- 154 /Espanhol- 357.</a:t>
            </a:r>
          </a:p>
          <a:p>
            <a:pPr marL="0" indent="0">
              <a:buNone/>
            </a:pPr>
            <a:endParaRPr lang="pt-BR" sz="1400" b="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Periodicidade</a:t>
            </a:r>
            <a:r>
              <a:rPr lang="pt-B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Anual. </a:t>
            </a:r>
          </a:p>
          <a:p>
            <a:pPr>
              <a:lnSpc>
                <a:spcPct val="70000"/>
              </a:lnSpc>
              <a:buNone/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pt-BR" sz="14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Edição: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10ª edição. 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buNone/>
            </a:pPr>
            <a:endParaRPr lang="pt-BR" sz="16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260648"/>
            <a:ext cx="1444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smtClean="0"/>
              <a:t>DISI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4878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201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4816</TotalTime>
  <Words>669</Words>
  <Application>Microsoft Office PowerPoint</Application>
  <PresentationFormat>Apresentação na tela (4:3)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template2012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xx/2012</dc:title>
  <dc:creator>camila.barboza</dc:creator>
  <cp:lastModifiedBy>Bianca Gama Pena</cp:lastModifiedBy>
  <cp:revision>311</cp:revision>
  <dcterms:created xsi:type="dcterms:W3CDTF">2014-02-18T20:02:24Z</dcterms:created>
  <dcterms:modified xsi:type="dcterms:W3CDTF">2015-01-21T17:45:44Z</dcterms:modified>
</cp:coreProperties>
</file>